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3" r:id="rId10"/>
    <p:sldId id="266" r:id="rId11"/>
    <p:sldId id="267" r:id="rId12"/>
    <p:sldId id="262" r:id="rId13"/>
    <p:sldId id="276" r:id="rId14"/>
    <p:sldId id="274" r:id="rId15"/>
    <p:sldId id="268" r:id="rId16"/>
    <p:sldId id="269" r:id="rId17"/>
    <p:sldId id="271" r:id="rId18"/>
    <p:sldId id="270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0E43E-271A-4B69-8347-3B8EDAD4F073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7837-873B-4BFD-B005-922EF64B36C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7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7837-873B-4BFD-B005-922EF64B36C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7837-873B-4BFD-B005-922EF64B36C8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D42C-56C2-404E-BC2C-97262573BECA}" type="datetimeFigureOut">
              <a:rPr lang="de-DE" smtClean="0"/>
              <a:pPr/>
              <a:t>10.09.2022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AAAF-2510-45AF-A6C5-733EFB578B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Leben über dem Durchschnitt</a:t>
            </a:r>
            <a:br>
              <a:rPr lang="de-DE" dirty="0" smtClean="0"/>
            </a:br>
            <a:r>
              <a:rPr lang="de-DE" sz="2800" dirty="0"/>
              <a:t>D</a:t>
            </a:r>
            <a:r>
              <a:rPr lang="de-DE" sz="2800" dirty="0" smtClean="0"/>
              <a:t>ie Anfänge der Großen Erweckung in </a:t>
            </a:r>
            <a:r>
              <a:rPr lang="de-DE" sz="2800" dirty="0" err="1" smtClean="0"/>
              <a:t>Herrnhut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oder:</a:t>
            </a:r>
            <a:br>
              <a:rPr lang="de-DE" sz="2800" dirty="0" smtClean="0"/>
            </a:br>
            <a:r>
              <a:rPr lang="de-DE" sz="2800" dirty="0" smtClean="0"/>
              <a:t>Wie Gott ganz „normale“ Menschen gebraucht…</a:t>
            </a:r>
            <a:endParaRPr lang="de-DE" sz="2800" dirty="0"/>
          </a:p>
        </p:txBody>
      </p:sp>
      <p:pic>
        <p:nvPicPr>
          <p:cNvPr id="6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8592" y="1985331"/>
            <a:ext cx="7848872" cy="3751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Christian David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104456" cy="454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5508104" y="1700808"/>
            <a:ext cx="33123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 smtClean="0"/>
              <a:t>1692-1751</a:t>
            </a:r>
          </a:p>
          <a:p>
            <a:endParaRPr lang="de-DE" sz="2200" dirty="0" smtClean="0"/>
          </a:p>
          <a:p>
            <a:r>
              <a:rPr lang="de-DE" sz="2200" b="1" dirty="0" smtClean="0"/>
              <a:t>Pionier und Missionar in: </a:t>
            </a:r>
          </a:p>
          <a:p>
            <a:pPr>
              <a:buFontTx/>
              <a:buChar char="-"/>
            </a:pPr>
            <a:r>
              <a:rPr lang="de-DE" sz="2200" dirty="0" smtClean="0"/>
              <a:t> Grönland</a:t>
            </a:r>
          </a:p>
          <a:p>
            <a:pPr>
              <a:buFontTx/>
              <a:buChar char="-"/>
            </a:pPr>
            <a:r>
              <a:rPr lang="de-DE" sz="2200" dirty="0"/>
              <a:t> </a:t>
            </a:r>
            <a:r>
              <a:rPr lang="de-DE" sz="2200" dirty="0" smtClean="0"/>
              <a:t>Holland</a:t>
            </a:r>
          </a:p>
          <a:p>
            <a:pPr>
              <a:buFontTx/>
              <a:buChar char="-"/>
            </a:pPr>
            <a:r>
              <a:rPr lang="de-DE" sz="2200" dirty="0" smtClean="0"/>
              <a:t> Livland</a:t>
            </a:r>
          </a:p>
          <a:p>
            <a:pPr>
              <a:buFontTx/>
              <a:buChar char="-"/>
            </a:pPr>
            <a:r>
              <a:rPr lang="de-DE" sz="2200" dirty="0"/>
              <a:t> </a:t>
            </a:r>
            <a:r>
              <a:rPr lang="de-DE" sz="2200" dirty="0" smtClean="0"/>
              <a:t>Pennsylvanien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David </a:t>
            </a:r>
            <a:r>
              <a:rPr lang="de-DE" dirty="0" err="1" smtClean="0"/>
              <a:t>Nitschmann</a:t>
            </a:r>
            <a:r>
              <a:rPr lang="de-DE" dirty="0" smtClean="0"/>
              <a:t> - Leonard </a:t>
            </a:r>
            <a:r>
              <a:rPr lang="de-DE" dirty="0" err="1" smtClean="0"/>
              <a:t>Dober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556792"/>
            <a:ext cx="3643414" cy="454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899592" y="616530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/>
              <a:t>1698-1772</a:t>
            </a:r>
            <a:endParaRPr lang="de-DE" sz="2200" dirty="0"/>
          </a:p>
        </p:txBody>
      </p:sp>
      <p:pic>
        <p:nvPicPr>
          <p:cNvPr id="5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556792"/>
            <a:ext cx="3643414" cy="4531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hteck 5"/>
          <p:cNvSpPr/>
          <p:nvPr/>
        </p:nvSpPr>
        <p:spPr>
          <a:xfrm>
            <a:off x="5004048" y="616530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/>
              <a:t>1706-1766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72808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3" cstate="print"/>
          <a:srcRect l="26572" r="29142"/>
          <a:stretch>
            <a:fillRect/>
          </a:stretch>
        </p:blipFill>
        <p:spPr bwMode="auto">
          <a:xfrm>
            <a:off x="683568" y="404664"/>
            <a:ext cx="167140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1691680" y="5959821"/>
            <a:ext cx="5832648" cy="3517851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David </a:t>
            </a:r>
            <a:r>
              <a:rPr lang="de-DE" dirty="0" err="1" smtClean="0"/>
              <a:t>Zeisberger</a:t>
            </a:r>
            <a:r>
              <a:rPr lang="de-DE" dirty="0" smtClean="0"/>
              <a:t> - 1721-1808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lfgang\Desktop\Bilder PowerPoin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248" y="332656"/>
            <a:ext cx="4572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30641" y="1628800"/>
            <a:ext cx="3469551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92984" y="692696"/>
            <a:ext cx="6030039" cy="5447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Matthäus Stach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1825" y="1556792"/>
            <a:ext cx="3251958" cy="454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4860032" y="1700808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 smtClean="0"/>
              <a:t>1711-1781</a:t>
            </a:r>
          </a:p>
          <a:p>
            <a:endParaRPr lang="de-DE" sz="2200" dirty="0"/>
          </a:p>
          <a:p>
            <a:r>
              <a:rPr lang="de-DE" sz="2200" b="1" dirty="0" smtClean="0"/>
              <a:t>Pionier und Missionar in Grönland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John Wesley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61382" y="1628800"/>
            <a:ext cx="3194594" cy="454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2843808" y="6237312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/>
              <a:t>1703-1791</a:t>
            </a:r>
          </a:p>
        </p:txBody>
      </p:sp>
      <p:pic>
        <p:nvPicPr>
          <p:cNvPr id="5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628800"/>
            <a:ext cx="3410618" cy="4547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August Gottlieb Spangenberg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32210" y="1772816"/>
            <a:ext cx="3251958" cy="4265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2843808" y="6093296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dirty="0" smtClean="0"/>
              <a:t>1704-1792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olfgang\Desktop\Bilder PowerPoint\j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4778" cy="6267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George Whitefield</a:t>
            </a:r>
            <a:endParaRPr lang="de-DE" dirty="0"/>
          </a:p>
        </p:txBody>
      </p:sp>
      <p:pic>
        <p:nvPicPr>
          <p:cNvPr id="4098" name="Picture 2" descr="C:\Users\Wolfgang\Desktop\Bilder PowerPoint\cd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700808"/>
            <a:ext cx="4326279" cy="4702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eck 8"/>
          <p:cNvSpPr/>
          <p:nvPr/>
        </p:nvSpPr>
        <p:spPr>
          <a:xfrm>
            <a:off x="5508104" y="1700808"/>
            <a:ext cx="3312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 smtClean="0"/>
              <a:t>1714-1770</a:t>
            </a:r>
          </a:p>
          <a:p>
            <a:endParaRPr lang="de-DE" sz="2200" b="1" dirty="0"/>
          </a:p>
          <a:p>
            <a:r>
              <a:rPr lang="de-DE" sz="2200" b="1" dirty="0" smtClean="0"/>
              <a:t>Erweckungsprediger in </a:t>
            </a:r>
            <a:r>
              <a:rPr lang="de-DE" sz="2200" b="1" dirty="0"/>
              <a:t> </a:t>
            </a:r>
            <a:r>
              <a:rPr lang="de-DE" sz="2200" b="1" dirty="0" smtClean="0"/>
              <a:t>England und Amerika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Vorgeschichte</a:t>
            </a:r>
            <a:br>
              <a:rPr lang="de-DE" dirty="0" smtClean="0"/>
            </a:br>
            <a:r>
              <a:rPr lang="de-DE" sz="2800" dirty="0" smtClean="0"/>
              <a:t>Die Reformation</a:t>
            </a:r>
            <a:endParaRPr lang="de-DE" sz="2800" dirty="0"/>
          </a:p>
        </p:txBody>
      </p:sp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232" t="-217" r="22369" b="4603"/>
          <a:stretch>
            <a:fillRect/>
          </a:stretch>
        </p:blipFill>
        <p:spPr>
          <a:xfrm>
            <a:off x="2627784" y="1700808"/>
            <a:ext cx="3888432" cy="4263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feld 5"/>
          <p:cNvSpPr txBox="1"/>
          <p:nvPr/>
        </p:nvSpPr>
        <p:spPr>
          <a:xfrm>
            <a:off x="2483768" y="605322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Martin Luther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olfgang\Desktop\Bilder PowerPoint\g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07058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hteck 2"/>
          <p:cNvSpPr/>
          <p:nvPr/>
        </p:nvSpPr>
        <p:spPr>
          <a:xfrm>
            <a:off x="1115616" y="593011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Predigt auf den Moorfields in London 1739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lfgang\Desktop\Bilder PowerPoint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750" y="404664"/>
            <a:ext cx="4482498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9067"/>
          <a:stretch>
            <a:fillRect/>
          </a:stretch>
        </p:blipFill>
        <p:spPr>
          <a:xfrm>
            <a:off x="827584" y="1628800"/>
            <a:ext cx="388843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Pietismus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59492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Philipp Jakob </a:t>
            </a:r>
            <a:r>
              <a:rPr lang="de-DE" sz="2000" dirty="0" err="1" smtClean="0"/>
              <a:t>Spener</a:t>
            </a:r>
            <a:r>
              <a:rPr lang="de-DE" sz="2000" dirty="0" smtClean="0"/>
              <a:t> - 1635-1705</a:t>
            </a:r>
          </a:p>
        </p:txBody>
      </p:sp>
      <p:pic>
        <p:nvPicPr>
          <p:cNvPr id="1026" name="Picture 2" descr="C:\Users\Wolfgang\Desktop\Bilder PowerPoint\hhu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2808312" cy="4802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9558" y="1556792"/>
            <a:ext cx="3750394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ugust </a:t>
            </a:r>
            <a:r>
              <a:rPr lang="de-DE" dirty="0"/>
              <a:t>H</a:t>
            </a:r>
            <a:r>
              <a:rPr lang="de-DE" dirty="0" smtClean="0"/>
              <a:t>ermann Francke</a:t>
            </a:r>
            <a:endParaRPr lang="de-DE" dirty="0"/>
          </a:p>
        </p:txBody>
      </p:sp>
      <p:pic>
        <p:nvPicPr>
          <p:cNvPr id="6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4454" r="11210"/>
          <a:stretch>
            <a:fillRect/>
          </a:stretch>
        </p:blipFill>
        <p:spPr>
          <a:xfrm>
            <a:off x="3347864" y="1556792"/>
            <a:ext cx="259228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6467" r="7512"/>
          <a:stretch>
            <a:fillRect/>
          </a:stretch>
        </p:blipFill>
        <p:spPr>
          <a:xfrm>
            <a:off x="5868144" y="1556792"/>
            <a:ext cx="288032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feld 7"/>
          <p:cNvSpPr txBox="1"/>
          <p:nvPr/>
        </p:nvSpPr>
        <p:spPr>
          <a:xfrm>
            <a:off x="2123728" y="60932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1663-1727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lfgang\Desktop\Bilder PowerPoint\hhu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08712" cy="5761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509" r="13207"/>
          <a:stretch>
            <a:fillRect/>
          </a:stretch>
        </p:blipFill>
        <p:spPr>
          <a:xfrm>
            <a:off x="504056" y="1556792"/>
            <a:ext cx="2664296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Nikolaus Ludwig von Zinzendorf</a:t>
            </a:r>
            <a:endParaRPr lang="de-DE" dirty="0"/>
          </a:p>
        </p:txBody>
      </p:sp>
      <p:pic>
        <p:nvPicPr>
          <p:cNvPr id="6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2054" r="8607"/>
          <a:stretch>
            <a:fillRect/>
          </a:stretch>
        </p:blipFill>
        <p:spPr>
          <a:xfrm>
            <a:off x="5904656" y="1556792"/>
            <a:ext cx="284380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16495" r="13402"/>
          <a:stretch>
            <a:fillRect/>
          </a:stretch>
        </p:blipFill>
        <p:spPr>
          <a:xfrm>
            <a:off x="3312368" y="1556792"/>
            <a:ext cx="2448272" cy="4465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feld 11"/>
          <p:cNvSpPr txBox="1"/>
          <p:nvPr/>
        </p:nvSpPr>
        <p:spPr>
          <a:xfrm>
            <a:off x="2195736" y="619724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1700-1760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269182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Nikolaus Ludwig von Zinzendorf</a:t>
            </a:r>
            <a:endParaRPr lang="de-DE" dirty="0"/>
          </a:p>
        </p:txBody>
      </p:sp>
      <p:pic>
        <p:nvPicPr>
          <p:cNvPr id="6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30778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feld 11"/>
          <p:cNvSpPr txBox="1"/>
          <p:nvPr/>
        </p:nvSpPr>
        <p:spPr>
          <a:xfrm>
            <a:off x="5364088" y="60932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/>
              <a:t>Erdmuthe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755576" y="55892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Das tat ich für dich – </a:t>
            </a:r>
          </a:p>
          <a:p>
            <a:pPr algn="ctr"/>
            <a:r>
              <a:rPr lang="de-DE" sz="2000" dirty="0" smtClean="0"/>
              <a:t>was tust du für mich?</a:t>
            </a:r>
          </a:p>
          <a:p>
            <a:pPr algn="ctr"/>
            <a:r>
              <a:rPr lang="de-DE" sz="2000" dirty="0" smtClean="0"/>
              <a:t>22. Mai 1719 in Düsseldorf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lfgang\Desktop\Bilder PowerPoint\schloss1.jpg"/>
          <p:cNvPicPr>
            <a:picLocks noChangeAspect="1" noChangeArrowheads="1"/>
          </p:cNvPicPr>
          <p:nvPr/>
        </p:nvPicPr>
        <p:blipFill>
          <a:blip r:embed="rId3" cstate="print"/>
          <a:srcRect l="9425"/>
          <a:stretch>
            <a:fillRect/>
          </a:stretch>
        </p:blipFill>
        <p:spPr bwMode="auto">
          <a:xfrm>
            <a:off x="467544" y="476672"/>
            <a:ext cx="6228184" cy="4552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Wolfgang\Desktop\Bilder PowerPoint\schloss2.jpg"/>
          <p:cNvPicPr>
            <a:picLocks noChangeAspect="1" noChangeArrowheads="1"/>
          </p:cNvPicPr>
          <p:nvPr/>
        </p:nvPicPr>
        <p:blipFill>
          <a:blip r:embed="rId4" cstate="print"/>
          <a:srcRect l="26435" r="26788"/>
          <a:stretch>
            <a:fillRect/>
          </a:stretch>
        </p:blipFill>
        <p:spPr bwMode="auto">
          <a:xfrm>
            <a:off x="4788024" y="836712"/>
            <a:ext cx="3888432" cy="5538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hteck 3"/>
          <p:cNvSpPr/>
          <p:nvPr/>
        </p:nvSpPr>
        <p:spPr>
          <a:xfrm>
            <a:off x="827584" y="5517232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/>
              <a:t>Schloss </a:t>
            </a:r>
            <a:r>
              <a:rPr lang="de-DE" sz="2800" b="1" dirty="0" err="1" smtClean="0"/>
              <a:t>Berthelsdorf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Herrnhut</a:t>
            </a:r>
            <a:endParaRPr lang="de-DE" dirty="0"/>
          </a:p>
        </p:txBody>
      </p:sp>
      <p:pic>
        <p:nvPicPr>
          <p:cNvPr id="7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564" b="7692"/>
          <a:stretch>
            <a:fillRect/>
          </a:stretch>
        </p:blipFill>
        <p:spPr>
          <a:xfrm>
            <a:off x="340767" y="1556792"/>
            <a:ext cx="4879305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nhaltsplatzhalter 4" descr="m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52"/>
          <a:stretch>
            <a:fillRect/>
          </a:stretch>
        </p:blipFill>
        <p:spPr>
          <a:xfrm>
            <a:off x="4139952" y="3409981"/>
            <a:ext cx="4608512" cy="3043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Bildschirmpräsentation (4:3)</PresentationFormat>
  <Paragraphs>43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Leben über dem Durchschnitt Die Anfänge der Großen Erweckung in Herrnhut oder: Wie Gott ganz „normale“ Menschen gebraucht…</vt:lpstr>
      <vt:lpstr>Die Vorgeschichte Die Reformation</vt:lpstr>
      <vt:lpstr>Der Pietismus</vt:lpstr>
      <vt:lpstr>August Hermann Francke</vt:lpstr>
      <vt:lpstr>PowerPoint-Präsentation</vt:lpstr>
      <vt:lpstr>Nikolaus Ludwig von Zinzendorf</vt:lpstr>
      <vt:lpstr>Nikolaus Ludwig von Zinzendorf</vt:lpstr>
      <vt:lpstr>PowerPoint-Präsentation</vt:lpstr>
      <vt:lpstr>Herrnhut</vt:lpstr>
      <vt:lpstr>Christian David</vt:lpstr>
      <vt:lpstr>David Nitschmann - Leonard Dober</vt:lpstr>
      <vt:lpstr>PowerPoint-Präsentation</vt:lpstr>
      <vt:lpstr>PowerPoint-Präsentation</vt:lpstr>
      <vt:lpstr>PowerPoint-Präsentation</vt:lpstr>
      <vt:lpstr>Matthäus Stach</vt:lpstr>
      <vt:lpstr>John Wesley</vt:lpstr>
      <vt:lpstr>August Gottlieb Spangenberg</vt:lpstr>
      <vt:lpstr>PowerPoint-Präsentation</vt:lpstr>
      <vt:lpstr>George Whitefield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 über dem Durchschnitt</dc:title>
  <dc:creator>Wolfgang Bühne</dc:creator>
  <cp:lastModifiedBy>Me</cp:lastModifiedBy>
  <cp:revision>24</cp:revision>
  <dcterms:created xsi:type="dcterms:W3CDTF">2015-10-01T17:25:34Z</dcterms:created>
  <dcterms:modified xsi:type="dcterms:W3CDTF">2022-09-10T06:37:30Z</dcterms:modified>
</cp:coreProperties>
</file>