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407" r:id="rId2"/>
    <p:sldId id="415" r:id="rId3"/>
    <p:sldId id="416" r:id="rId4"/>
    <p:sldId id="408" r:id="rId5"/>
    <p:sldId id="409" r:id="rId6"/>
    <p:sldId id="410" r:id="rId7"/>
    <p:sldId id="411" r:id="rId8"/>
    <p:sldId id="412" r:id="rId9"/>
    <p:sldId id="417" r:id="rId10"/>
    <p:sldId id="413" r:id="rId11"/>
    <p:sldId id="414" r:id="rId12"/>
  </p:sldIdLst>
  <p:sldSz cx="9144000" cy="6858000" type="screen4x3"/>
  <p:notesSz cx="7099300" cy="10234613"/>
  <p:defaultTextStyle>
    <a:defPPr>
      <a:defRPr lang="de-DE"/>
    </a:defPPr>
    <a:lvl1pPr algn="l" rtl="0" fontAlgn="base">
      <a:spcBef>
        <a:spcPct val="0"/>
      </a:spcBef>
      <a:spcAft>
        <a:spcPct val="0"/>
      </a:spcAft>
      <a:defRPr sz="1200" kern="1200">
        <a:solidFill>
          <a:schemeClr val="tx1"/>
        </a:solidFill>
        <a:latin typeface="Myriad Web Pro Condensed" pitchFamily="34" charset="0"/>
        <a:ea typeface="+mn-ea"/>
        <a:cs typeface="+mn-cs"/>
      </a:defRPr>
    </a:lvl1pPr>
    <a:lvl2pPr marL="457200" algn="l" rtl="0" fontAlgn="base">
      <a:spcBef>
        <a:spcPct val="0"/>
      </a:spcBef>
      <a:spcAft>
        <a:spcPct val="0"/>
      </a:spcAft>
      <a:defRPr sz="1200" kern="1200">
        <a:solidFill>
          <a:schemeClr val="tx1"/>
        </a:solidFill>
        <a:latin typeface="Myriad Web Pro Condensed" pitchFamily="34" charset="0"/>
        <a:ea typeface="+mn-ea"/>
        <a:cs typeface="+mn-cs"/>
      </a:defRPr>
    </a:lvl2pPr>
    <a:lvl3pPr marL="914400" algn="l" rtl="0" fontAlgn="base">
      <a:spcBef>
        <a:spcPct val="0"/>
      </a:spcBef>
      <a:spcAft>
        <a:spcPct val="0"/>
      </a:spcAft>
      <a:defRPr sz="1200" kern="1200">
        <a:solidFill>
          <a:schemeClr val="tx1"/>
        </a:solidFill>
        <a:latin typeface="Myriad Web Pro Condensed" pitchFamily="34" charset="0"/>
        <a:ea typeface="+mn-ea"/>
        <a:cs typeface="+mn-cs"/>
      </a:defRPr>
    </a:lvl3pPr>
    <a:lvl4pPr marL="1371600" algn="l" rtl="0" fontAlgn="base">
      <a:spcBef>
        <a:spcPct val="0"/>
      </a:spcBef>
      <a:spcAft>
        <a:spcPct val="0"/>
      </a:spcAft>
      <a:defRPr sz="1200" kern="1200">
        <a:solidFill>
          <a:schemeClr val="tx1"/>
        </a:solidFill>
        <a:latin typeface="Myriad Web Pro Condensed" pitchFamily="34" charset="0"/>
        <a:ea typeface="+mn-ea"/>
        <a:cs typeface="+mn-cs"/>
      </a:defRPr>
    </a:lvl4pPr>
    <a:lvl5pPr marL="1828800" algn="l" rtl="0" fontAlgn="base">
      <a:spcBef>
        <a:spcPct val="0"/>
      </a:spcBef>
      <a:spcAft>
        <a:spcPct val="0"/>
      </a:spcAft>
      <a:defRPr sz="1200" kern="1200">
        <a:solidFill>
          <a:schemeClr val="tx1"/>
        </a:solidFill>
        <a:latin typeface="Myriad Web Pro Condensed" pitchFamily="34" charset="0"/>
        <a:ea typeface="+mn-ea"/>
        <a:cs typeface="+mn-cs"/>
      </a:defRPr>
    </a:lvl5pPr>
    <a:lvl6pPr marL="2286000" algn="l" defTabSz="914400" rtl="0" eaLnBrk="1" latinLnBrk="0" hangingPunct="1">
      <a:defRPr sz="1200" kern="1200">
        <a:solidFill>
          <a:schemeClr val="tx1"/>
        </a:solidFill>
        <a:latin typeface="Myriad Web Pro Condensed" pitchFamily="34" charset="0"/>
        <a:ea typeface="+mn-ea"/>
        <a:cs typeface="+mn-cs"/>
      </a:defRPr>
    </a:lvl6pPr>
    <a:lvl7pPr marL="2743200" algn="l" defTabSz="914400" rtl="0" eaLnBrk="1" latinLnBrk="0" hangingPunct="1">
      <a:defRPr sz="1200" kern="1200">
        <a:solidFill>
          <a:schemeClr val="tx1"/>
        </a:solidFill>
        <a:latin typeface="Myriad Web Pro Condensed" pitchFamily="34" charset="0"/>
        <a:ea typeface="+mn-ea"/>
        <a:cs typeface="+mn-cs"/>
      </a:defRPr>
    </a:lvl7pPr>
    <a:lvl8pPr marL="3200400" algn="l" defTabSz="914400" rtl="0" eaLnBrk="1" latinLnBrk="0" hangingPunct="1">
      <a:defRPr sz="1200" kern="1200">
        <a:solidFill>
          <a:schemeClr val="tx1"/>
        </a:solidFill>
        <a:latin typeface="Myriad Web Pro Condensed" pitchFamily="34" charset="0"/>
        <a:ea typeface="+mn-ea"/>
        <a:cs typeface="+mn-cs"/>
      </a:defRPr>
    </a:lvl8pPr>
    <a:lvl9pPr marL="3657600" algn="l" defTabSz="914400" rtl="0" eaLnBrk="1" latinLnBrk="0" hangingPunct="1">
      <a:defRPr sz="1200" kern="1200">
        <a:solidFill>
          <a:schemeClr val="tx1"/>
        </a:solidFill>
        <a:latin typeface="Myriad Web Pro Condensed"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990000"/>
    <a:srgbClr val="FFCC00"/>
    <a:srgbClr val="66FF33"/>
    <a:srgbClr val="FFFFFF"/>
    <a:srgbClr val="4D4D4D"/>
    <a:srgbClr val="6666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356" autoAdjust="0"/>
  </p:normalViewPr>
  <p:slideViewPr>
    <p:cSldViewPr>
      <p:cViewPr>
        <p:scale>
          <a:sx n="131" d="100"/>
          <a:sy n="131" d="100"/>
        </p:scale>
        <p:origin x="-10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2100" y="90"/>
      </p:cViewPr>
      <p:guideLst>
        <p:guide orient="horz" pos="3224"/>
        <p:guide pos="2236"/>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77137" cy="512304"/>
          </a:xfrm>
          <a:prstGeom prst="rect">
            <a:avLst/>
          </a:prstGeom>
        </p:spPr>
        <p:txBody>
          <a:bodyPr vert="horz" lIns="94768" tIns="47384" rIns="94768" bIns="47384" rtlCol="0"/>
          <a:lstStyle>
            <a:lvl1pPr algn="l">
              <a:defRPr sz="1200"/>
            </a:lvl1pPr>
          </a:lstStyle>
          <a:p>
            <a:pPr>
              <a:defRPr/>
            </a:pPr>
            <a:endParaRPr lang="de-CH"/>
          </a:p>
        </p:txBody>
      </p:sp>
      <p:sp>
        <p:nvSpPr>
          <p:cNvPr id="3" name="Datumsplatzhalter 2"/>
          <p:cNvSpPr>
            <a:spLocks noGrp="1"/>
          </p:cNvSpPr>
          <p:nvPr>
            <p:ph type="dt" sz="quarter" idx="1"/>
          </p:nvPr>
        </p:nvSpPr>
        <p:spPr>
          <a:xfrm>
            <a:off x="4020507" y="1"/>
            <a:ext cx="3077137" cy="512304"/>
          </a:xfrm>
          <a:prstGeom prst="rect">
            <a:avLst/>
          </a:prstGeom>
        </p:spPr>
        <p:txBody>
          <a:bodyPr vert="horz" lIns="94768" tIns="47384" rIns="94768" bIns="47384" rtlCol="0"/>
          <a:lstStyle>
            <a:lvl1pPr algn="r">
              <a:defRPr sz="1200"/>
            </a:lvl1pPr>
          </a:lstStyle>
          <a:p>
            <a:pPr>
              <a:defRPr/>
            </a:pPr>
            <a:fld id="{024C19CD-FDD0-4CCC-824C-8EB2A3FBBD63}" type="datetimeFigureOut">
              <a:rPr lang="de-DE"/>
              <a:pPr>
                <a:defRPr/>
              </a:pPr>
              <a:t>10.12.2014</a:t>
            </a:fld>
            <a:endParaRPr lang="de-CH"/>
          </a:p>
        </p:txBody>
      </p:sp>
      <p:sp>
        <p:nvSpPr>
          <p:cNvPr id="4" name="Fußzeilenplatzhalter 3"/>
          <p:cNvSpPr>
            <a:spLocks noGrp="1"/>
          </p:cNvSpPr>
          <p:nvPr>
            <p:ph type="ftr" sz="quarter" idx="2"/>
          </p:nvPr>
        </p:nvSpPr>
        <p:spPr>
          <a:xfrm>
            <a:off x="1" y="9720674"/>
            <a:ext cx="3077137" cy="512303"/>
          </a:xfrm>
          <a:prstGeom prst="rect">
            <a:avLst/>
          </a:prstGeom>
        </p:spPr>
        <p:txBody>
          <a:bodyPr vert="horz" lIns="94768" tIns="47384" rIns="94768" bIns="47384" rtlCol="0" anchor="b"/>
          <a:lstStyle>
            <a:lvl1pPr algn="l">
              <a:defRPr sz="1200"/>
            </a:lvl1pPr>
          </a:lstStyle>
          <a:p>
            <a:pPr>
              <a:defRPr/>
            </a:pPr>
            <a:endParaRPr lang="de-CH"/>
          </a:p>
        </p:txBody>
      </p:sp>
      <p:sp>
        <p:nvSpPr>
          <p:cNvPr id="5" name="Foliennummernplatzhalter 4"/>
          <p:cNvSpPr>
            <a:spLocks noGrp="1"/>
          </p:cNvSpPr>
          <p:nvPr>
            <p:ph type="sldNum" sz="quarter" idx="3"/>
          </p:nvPr>
        </p:nvSpPr>
        <p:spPr>
          <a:xfrm>
            <a:off x="4020507" y="9720674"/>
            <a:ext cx="3077137" cy="512303"/>
          </a:xfrm>
          <a:prstGeom prst="rect">
            <a:avLst/>
          </a:prstGeom>
        </p:spPr>
        <p:txBody>
          <a:bodyPr vert="horz" lIns="94768" tIns="47384" rIns="94768" bIns="47384" rtlCol="0" anchor="b"/>
          <a:lstStyle>
            <a:lvl1pPr algn="r">
              <a:defRPr sz="1200"/>
            </a:lvl1pPr>
          </a:lstStyle>
          <a:p>
            <a:pPr>
              <a:defRPr/>
            </a:pPr>
            <a:fld id="{40F6D8A1-3C8D-4B99-AD08-10B6DB769EF9}" type="slidenum">
              <a:rPr lang="de-CH"/>
              <a:pPr>
                <a:defRPr/>
              </a:pPr>
              <a:t>‹Nr.›</a:t>
            </a:fld>
            <a:endParaRPr lang="de-CH"/>
          </a:p>
        </p:txBody>
      </p:sp>
    </p:spTree>
    <p:extLst>
      <p:ext uri="{BB962C8B-B14F-4D97-AF65-F5344CB8AC3E}">
        <p14:creationId xmlns:p14="http://schemas.microsoft.com/office/powerpoint/2010/main" val="16636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1"/>
            <a:ext cx="3077137" cy="512304"/>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defRPr>
                <a:latin typeface="Arial" charset="0"/>
              </a:defRPr>
            </a:lvl1pPr>
          </a:lstStyle>
          <a:p>
            <a:pPr>
              <a:defRPr/>
            </a:pPr>
            <a:endParaRPr lang="de-DE"/>
          </a:p>
        </p:txBody>
      </p:sp>
      <p:sp>
        <p:nvSpPr>
          <p:cNvPr id="17411" name="Rectangle 3"/>
          <p:cNvSpPr>
            <a:spLocks noGrp="1" noChangeArrowheads="1"/>
          </p:cNvSpPr>
          <p:nvPr>
            <p:ph type="dt" idx="1"/>
          </p:nvPr>
        </p:nvSpPr>
        <p:spPr bwMode="auto">
          <a:xfrm>
            <a:off x="4020507" y="1"/>
            <a:ext cx="3077137" cy="512304"/>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lgn="r">
              <a:defRPr>
                <a:latin typeface="Arial" charset="0"/>
              </a:defRPr>
            </a:lvl1pPr>
          </a:lstStyle>
          <a:p>
            <a:pPr>
              <a:defRPr/>
            </a:pPr>
            <a:endParaRPr lang="de-DE"/>
          </a:p>
        </p:txBody>
      </p:sp>
      <p:sp>
        <p:nvSpPr>
          <p:cNvPr id="41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09600" y="4861156"/>
            <a:ext cx="5680103" cy="4605821"/>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7414" name="Rectangle 6"/>
          <p:cNvSpPr>
            <a:spLocks noGrp="1" noChangeArrowheads="1"/>
          </p:cNvSpPr>
          <p:nvPr>
            <p:ph type="ftr" sz="quarter" idx="4"/>
          </p:nvPr>
        </p:nvSpPr>
        <p:spPr bwMode="auto">
          <a:xfrm>
            <a:off x="1" y="9720674"/>
            <a:ext cx="3077137" cy="512303"/>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defRPr>
                <a:latin typeface="Arial" charset="0"/>
              </a:defRPr>
            </a:lvl1pPr>
          </a:lstStyle>
          <a:p>
            <a:pPr>
              <a:defRPr/>
            </a:pPr>
            <a:endParaRPr lang="de-DE"/>
          </a:p>
        </p:txBody>
      </p:sp>
      <p:sp>
        <p:nvSpPr>
          <p:cNvPr id="17415" name="Rectangle 7"/>
          <p:cNvSpPr>
            <a:spLocks noGrp="1" noChangeArrowheads="1"/>
          </p:cNvSpPr>
          <p:nvPr>
            <p:ph type="sldNum" sz="quarter" idx="5"/>
          </p:nvPr>
        </p:nvSpPr>
        <p:spPr bwMode="auto">
          <a:xfrm>
            <a:off x="4020507" y="9720674"/>
            <a:ext cx="3077137" cy="512303"/>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lgn="r">
              <a:defRPr>
                <a:latin typeface="Arial" charset="0"/>
              </a:defRPr>
            </a:lvl1pPr>
          </a:lstStyle>
          <a:p>
            <a:pPr>
              <a:defRPr/>
            </a:pPr>
            <a:fld id="{7E73CB2A-44F3-4A5A-BAED-22B560ECD20D}" type="slidenum">
              <a:rPr lang="de-DE"/>
              <a:pPr>
                <a:defRPr/>
              </a:pPr>
              <a:t>‹Nr.›</a:t>
            </a:fld>
            <a:endParaRPr lang="de-DE"/>
          </a:p>
        </p:txBody>
      </p:sp>
    </p:spTree>
    <p:extLst>
      <p:ext uri="{BB962C8B-B14F-4D97-AF65-F5344CB8AC3E}">
        <p14:creationId xmlns:p14="http://schemas.microsoft.com/office/powerpoint/2010/main" val="3759290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1</a:t>
            </a:fld>
            <a:endParaRPr lang="de-DE"/>
          </a:p>
        </p:txBody>
      </p:sp>
    </p:spTree>
    <p:extLst>
      <p:ext uri="{BB962C8B-B14F-4D97-AF65-F5344CB8AC3E}">
        <p14:creationId xmlns:p14="http://schemas.microsoft.com/office/powerpoint/2010/main" val="3437214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10</a:t>
            </a:fld>
            <a:endParaRPr lang="de-DE"/>
          </a:p>
        </p:txBody>
      </p:sp>
    </p:spTree>
    <p:extLst>
      <p:ext uri="{BB962C8B-B14F-4D97-AF65-F5344CB8AC3E}">
        <p14:creationId xmlns:p14="http://schemas.microsoft.com/office/powerpoint/2010/main" val="185179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11</a:t>
            </a:fld>
            <a:endParaRPr lang="de-DE"/>
          </a:p>
        </p:txBody>
      </p:sp>
    </p:spTree>
    <p:extLst>
      <p:ext uri="{BB962C8B-B14F-4D97-AF65-F5344CB8AC3E}">
        <p14:creationId xmlns:p14="http://schemas.microsoft.com/office/powerpoint/2010/main" val="351448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2</a:t>
            </a:fld>
            <a:endParaRPr lang="de-DE"/>
          </a:p>
        </p:txBody>
      </p:sp>
    </p:spTree>
    <p:extLst>
      <p:ext uri="{BB962C8B-B14F-4D97-AF65-F5344CB8AC3E}">
        <p14:creationId xmlns:p14="http://schemas.microsoft.com/office/powerpoint/2010/main" val="966545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3</a:t>
            </a:fld>
            <a:endParaRPr lang="de-DE"/>
          </a:p>
        </p:txBody>
      </p:sp>
    </p:spTree>
    <p:extLst>
      <p:ext uri="{BB962C8B-B14F-4D97-AF65-F5344CB8AC3E}">
        <p14:creationId xmlns:p14="http://schemas.microsoft.com/office/powerpoint/2010/main" val="614209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4</a:t>
            </a:fld>
            <a:endParaRPr lang="de-DE"/>
          </a:p>
        </p:txBody>
      </p:sp>
    </p:spTree>
    <p:extLst>
      <p:ext uri="{BB962C8B-B14F-4D97-AF65-F5344CB8AC3E}">
        <p14:creationId xmlns:p14="http://schemas.microsoft.com/office/powerpoint/2010/main" val="45099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5</a:t>
            </a:fld>
            <a:endParaRPr lang="de-DE"/>
          </a:p>
        </p:txBody>
      </p:sp>
    </p:spTree>
    <p:extLst>
      <p:ext uri="{BB962C8B-B14F-4D97-AF65-F5344CB8AC3E}">
        <p14:creationId xmlns:p14="http://schemas.microsoft.com/office/powerpoint/2010/main" val="14261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6</a:t>
            </a:fld>
            <a:endParaRPr lang="de-DE"/>
          </a:p>
        </p:txBody>
      </p:sp>
    </p:spTree>
    <p:extLst>
      <p:ext uri="{BB962C8B-B14F-4D97-AF65-F5344CB8AC3E}">
        <p14:creationId xmlns:p14="http://schemas.microsoft.com/office/powerpoint/2010/main" val="2419490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7</a:t>
            </a:fld>
            <a:endParaRPr lang="de-DE"/>
          </a:p>
        </p:txBody>
      </p:sp>
    </p:spTree>
    <p:extLst>
      <p:ext uri="{BB962C8B-B14F-4D97-AF65-F5344CB8AC3E}">
        <p14:creationId xmlns:p14="http://schemas.microsoft.com/office/powerpoint/2010/main" val="104555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8</a:t>
            </a:fld>
            <a:endParaRPr lang="de-DE"/>
          </a:p>
        </p:txBody>
      </p:sp>
    </p:spTree>
    <p:extLst>
      <p:ext uri="{BB962C8B-B14F-4D97-AF65-F5344CB8AC3E}">
        <p14:creationId xmlns:p14="http://schemas.microsoft.com/office/powerpoint/2010/main" val="1882630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73CB2A-44F3-4A5A-BAED-22B560ECD20D}" type="slidenum">
              <a:rPr lang="de-DE" smtClean="0"/>
              <a:pPr>
                <a:defRPr/>
              </a:pPr>
              <a:t>9</a:t>
            </a:fld>
            <a:endParaRPr lang="de-DE"/>
          </a:p>
        </p:txBody>
      </p:sp>
    </p:spTree>
    <p:extLst>
      <p:ext uri="{BB962C8B-B14F-4D97-AF65-F5344CB8AC3E}">
        <p14:creationId xmlns:p14="http://schemas.microsoft.com/office/powerpoint/2010/main" val="4208782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12/10/2014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‹Nr.›</a:t>
            </a:fld>
            <a:endParaRPr lang="en-US" dirty="0"/>
          </a:p>
        </p:txBody>
      </p:sp>
    </p:spTree>
    <p:extLst>
      <p:ext uri="{BB962C8B-B14F-4D97-AF65-F5344CB8AC3E}">
        <p14:creationId xmlns:p14="http://schemas.microsoft.com/office/powerpoint/2010/main" val="349925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1B80C674-7DFC-42FE-B9CD-82963CDB1557}" type="datetimeFigureOut">
              <a:rPr lang="en-US" dirty="0"/>
              <a:t>12/10/2014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84235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2076456F-F47D-4F25-8053-2A695DA0CA7D}" type="datetimeFigureOut">
              <a:rPr lang="en-US" dirty="0"/>
              <a:t>12/10/2014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1202310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de-DE" smtClean="0"/>
              <a:t>Titelmasterformat durch Klicken bearbeiten</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5D6C7379-69CC-4837-9905-BEBA22830C8A}" type="datetimeFigureOut">
              <a:rPr lang="en-US" dirty="0"/>
              <a:t>12/10/2014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57640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49EB8B7E-8AEE-4F10-BFEE-C999AD004D36}" type="datetimeFigureOut">
              <a:rPr lang="en-US" dirty="0"/>
              <a:t>12/10/2014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3119119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de-DE" smtClean="0"/>
              <a:t>Titelmasterformat durch Klicken bearbeiten</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Textmasterformat bearbeiten</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de-DE" smtClean="0"/>
              <a:t>Textmasterformat bearbeiten</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Textmasterformat bearbeiten</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de-DE" smtClean="0"/>
              <a:t>Textmasterformat bearbeiten</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Textmasterformat bearbeiten</a:t>
            </a:r>
          </a:p>
        </p:txBody>
      </p:sp>
      <p:sp>
        <p:nvSpPr>
          <p:cNvPr id="3" name="Date Placeholder 2"/>
          <p:cNvSpPr>
            <a:spLocks noGrp="1"/>
          </p:cNvSpPr>
          <p:nvPr>
            <p:ph type="dt" sz="half" idx="10"/>
          </p:nvPr>
        </p:nvSpPr>
        <p:spPr/>
        <p:txBody>
          <a:bodyPr/>
          <a:lstStyle/>
          <a:p>
            <a:fld id="{8668F3F9-58BC-440B-B37B-805B9055EF92}" type="datetimeFigureOut">
              <a:rPr lang="en-US" dirty="0"/>
              <a:t>12/10/2014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2080128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de-DE" smtClean="0"/>
              <a:t>Titelmasterformat durch Klicken bearbeiten</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de-DE" smtClean="0"/>
              <a:t>Bild durch Klicken auf Symbol hinzufügen</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Textmasterformat bearbeiten</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de-DE" smtClean="0"/>
              <a:t>Bild durch Klicken auf Symbol hinzufügen</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Textmasterformat bearbeiten</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de-DE" smtClean="0"/>
              <a:t>Bild durch Klicken auf Symbol hinzufügen</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Textmasterformat bearbeiten</a:t>
            </a:r>
          </a:p>
        </p:txBody>
      </p:sp>
      <p:sp>
        <p:nvSpPr>
          <p:cNvPr id="3" name="Date Placeholder 2"/>
          <p:cNvSpPr>
            <a:spLocks noGrp="1"/>
          </p:cNvSpPr>
          <p:nvPr>
            <p:ph type="dt" sz="half" idx="10"/>
          </p:nvPr>
        </p:nvSpPr>
        <p:spPr/>
        <p:txBody>
          <a:bodyPr/>
          <a:lstStyle/>
          <a:p>
            <a:fld id="{0D5A53AF-48EA-489D-8260-9DCAB666386A}" type="datetimeFigureOut">
              <a:rPr lang="en-US" dirty="0"/>
              <a:t>12/10/2014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3856117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12/10/2014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1267628335"/>
      </p:ext>
    </p:extLst>
  </p:cSld>
  <p:clrMapOvr>
    <a:masterClrMapping/>
  </p:clrMapOvr>
  <p:transition>
    <p:randomBa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12/10/2014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2405073140"/>
      </p:ext>
    </p:extLst>
  </p:cSld>
  <p:clrMapOvr>
    <a:masterClrMapping/>
  </p:clrMapOvr>
  <p:transition>
    <p:randomBa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7353065"/>
      </p:ext>
    </p:extLst>
  </p:cSld>
  <p:clrMapOvr>
    <a:masterClrMapping/>
  </p:clrMapOvr>
  <p:transition>
    <p:randomBa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2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4911588"/>
      </p:ext>
    </p:extLst>
  </p:cSld>
  <p:clrMapOvr>
    <a:masterClrMapping/>
  </p:clrMapOvr>
  <p:transition>
    <p:randomBa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12/10/2014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3000750566"/>
      </p:ext>
    </p:extLst>
  </p:cSld>
  <p:clrMapOvr>
    <a:masterClrMapping/>
  </p:clrMapOvr>
  <p:transition>
    <p:randomBa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3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6202737"/>
      </p:ext>
    </p:extLst>
  </p:cSld>
  <p:clrMapOvr>
    <a:masterClrMapping/>
  </p:clrMapOvr>
  <p:transition>
    <p:randomBa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4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2395941"/>
      </p:ext>
    </p:extLst>
  </p:cSld>
  <p:clrMapOvr>
    <a:masterClrMapping/>
  </p:clrMapOvr>
  <p:transition>
    <p:randomBa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5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3027464"/>
      </p:ext>
    </p:extLst>
  </p:cSld>
  <p:clrMapOvr>
    <a:masterClrMapping/>
  </p:clrMapOvr>
  <p:transition>
    <p:randomBa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6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353164"/>
      </p:ext>
    </p:extLst>
  </p:cSld>
  <p:clrMapOvr>
    <a:masterClrMapping/>
  </p:clrMapOvr>
  <p:transition>
    <p:randomBa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7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1416437"/>
      </p:ext>
    </p:extLst>
  </p:cSld>
  <p:clrMapOvr>
    <a:masterClrMapping/>
  </p:clrMapOvr>
  <p:transition>
    <p:randomBa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8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699381470"/>
      </p:ext>
    </p:extLst>
  </p:cSld>
  <p:clrMapOvr>
    <a:masterClrMapping/>
  </p:clrMapOvr>
  <p:transition>
    <p:randomBa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9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373205"/>
      </p:ext>
    </p:extLst>
  </p:cSld>
  <p:clrMapOvr>
    <a:masterClrMapping/>
  </p:clrMapOvr>
  <p:transition>
    <p:randomBa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0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708497171"/>
      </p:ext>
    </p:extLst>
  </p:cSld>
  <p:clrMapOvr>
    <a:masterClrMapping/>
  </p:clrMapOvr>
  <p:transition>
    <p:randomBa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1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945921"/>
      </p:ext>
    </p:extLst>
  </p:cSld>
  <p:clrMapOvr>
    <a:masterClrMapping/>
  </p:clrMapOvr>
  <p:transition>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de-DE" smtClean="0"/>
              <a:t>Titelmasterformat durch Klicken bearbeiten</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12/10/2014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312374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352469298"/>
      </p:ext>
    </p:extLst>
  </p:cSld>
  <p:clrMapOvr>
    <a:masterClrMapping/>
  </p:clrMapOvr>
  <p:transition>
    <p:randomBa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4" name="Content Placeholder 3"/>
          <p:cNvSpPr>
            <a:spLocks noGrp="1"/>
          </p:cNvSpPr>
          <p:nvPr>
            <p:ph sz="half" idx="2"/>
          </p:nvPr>
        </p:nvSpPr>
        <p:spPr>
          <a:xfrm>
            <a:off x="840000" y="2505075"/>
            <a:ext cx="3768912"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de-DE" smtClean="0"/>
              <a:t>Textmasterformat bearbeiten</a:t>
            </a:r>
          </a:p>
        </p:txBody>
      </p:sp>
      <p:sp>
        <p:nvSpPr>
          <p:cNvPr id="6" name="Content Placeholder 5"/>
          <p:cNvSpPr>
            <a:spLocks noGrp="1"/>
          </p:cNvSpPr>
          <p:nvPr>
            <p:ph sz="quarter" idx="4"/>
          </p:nvPr>
        </p:nvSpPr>
        <p:spPr>
          <a:xfrm>
            <a:off x="4739880" y="2505075"/>
            <a:ext cx="3776661"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12/10/2014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3987262619"/>
      </p:ext>
    </p:extLst>
  </p:cSld>
  <p:clrMapOvr>
    <a:masterClrMapping/>
  </p:clrMapOvr>
  <p:transition>
    <p:randomBa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12/10/2014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3483078035"/>
      </p:ext>
    </p:extLst>
  </p:cSld>
  <p:clrMapOvr>
    <a:masterClrMapping/>
  </p:clrMapOvr>
  <p:transition>
    <p:randomBa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12/10/2014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122273100"/>
      </p:ext>
    </p:extLst>
  </p:cSld>
  <p:clrMapOvr>
    <a:masterClrMapping/>
  </p:clrMapOvr>
  <p:transition>
    <p:randomBa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F7D1BD23-6E54-4D9D-AD88-A2813C73CC25}" type="datetimeFigureOut">
              <a:rPr lang="en-US" dirty="0"/>
              <a:t>12/10/2014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217276934"/>
      </p:ext>
    </p:extLst>
  </p:cSld>
  <p:clrMapOvr>
    <a:masterClrMapping/>
  </p:clrMapOvr>
  <p:transition>
    <p:randomBa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1471A834-4F3C-4AF9-9C74-05EC35A0F292}" type="datetimeFigureOut">
              <a:rPr lang="en-US" dirty="0"/>
              <a:t>12/10/2014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1823562248"/>
      </p:ext>
    </p:extLst>
  </p:cSld>
  <p:clrMapOvr>
    <a:masterClrMapping/>
  </p:clrMapOvr>
  <p:transition>
    <p:randomBa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3.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12/10/2014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‹Nr.›</a:t>
            </a:fld>
            <a:endParaRPr lang="en-US" dirty="0"/>
          </a:p>
        </p:txBody>
      </p:sp>
      <p:sp>
        <p:nvSpPr>
          <p:cNvPr id="7" name="Textfeld 6"/>
          <p:cNvSpPr txBox="1"/>
          <p:nvPr userDrawn="1"/>
        </p:nvSpPr>
        <p:spPr>
          <a:xfrm>
            <a:off x="-17877" y="-27258"/>
            <a:ext cx="9161878" cy="369332"/>
          </a:xfrm>
          <a:prstGeom prst="rect">
            <a:avLst/>
          </a:prstGeom>
          <a:solidFill>
            <a:srgbClr val="0070C0"/>
          </a:solidFill>
        </p:spPr>
        <p:txBody>
          <a:bodyPr wrap="square">
            <a:spAutoFit/>
          </a:bodyPr>
          <a:lstStyle/>
          <a:p>
            <a:pPr algn="ctr">
              <a:defRPr/>
            </a:pPr>
            <a:r>
              <a:rPr lang="de-DE" sz="1800" dirty="0" smtClean="0">
                <a:solidFill>
                  <a:schemeClr val="bg1"/>
                </a:solidFill>
                <a:latin typeface="Myriad Pro" pitchFamily="34" charset="0"/>
              </a:rPr>
              <a:t>D A S     G E H E I M N I S     D E S     G E B E T S  !</a:t>
            </a:r>
            <a:endParaRPr lang="de-DE" sz="1800" baseline="0" dirty="0" smtClean="0">
              <a:solidFill>
                <a:schemeClr val="bg1"/>
              </a:solidFill>
              <a:latin typeface="Myriad Pro" pitchFamily="34" charset="0"/>
            </a:endParaRPr>
          </a:p>
        </p:txBody>
      </p:sp>
      <p:sp>
        <p:nvSpPr>
          <p:cNvPr id="8" name="Textfeld 7"/>
          <p:cNvSpPr txBox="1"/>
          <p:nvPr userDrawn="1"/>
        </p:nvSpPr>
        <p:spPr>
          <a:xfrm>
            <a:off x="-1" y="6550223"/>
            <a:ext cx="9144002" cy="307777"/>
          </a:xfrm>
          <a:prstGeom prst="rect">
            <a:avLst/>
          </a:prstGeom>
          <a:solidFill>
            <a:srgbClr val="0070C0"/>
          </a:solidFill>
        </p:spPr>
        <p:txBody>
          <a:bodyPr wrap="square">
            <a:spAutoFit/>
          </a:bodyPr>
          <a:lstStyle/>
          <a:p>
            <a:pPr algn="ctr">
              <a:defRPr/>
            </a:pPr>
            <a:r>
              <a:rPr lang="de-CH" sz="1400" b="0" dirty="0" smtClean="0">
                <a:solidFill>
                  <a:schemeClr val="bg1"/>
                </a:solidFill>
                <a:latin typeface="Myriad Pro" pitchFamily="34" charset="0"/>
              </a:rPr>
              <a:t>MISSIONSF</a:t>
            </a:r>
            <a:r>
              <a:rPr lang="de-CH" sz="1400" b="0" baseline="0" dirty="0" smtClean="0">
                <a:solidFill>
                  <a:schemeClr val="bg1"/>
                </a:solidFill>
                <a:latin typeface="Myriad Pro" pitchFamily="34" charset="0"/>
              </a:rPr>
              <a:t>ERIENWOCHE IN S</a:t>
            </a:r>
            <a:r>
              <a:rPr lang="de-CH" sz="1400" b="0" dirty="0" smtClean="0">
                <a:solidFill>
                  <a:schemeClr val="bg1"/>
                </a:solidFill>
                <a:latin typeface="Myriad Pro" pitchFamily="34" charset="0"/>
              </a:rPr>
              <a:t>ULZBERG     |     12.</a:t>
            </a:r>
            <a:r>
              <a:rPr lang="de-CH" sz="1400" b="0" baseline="0" dirty="0" smtClean="0">
                <a:solidFill>
                  <a:schemeClr val="bg1"/>
                </a:solidFill>
                <a:latin typeface="Myriad Pro" pitchFamily="34" charset="0"/>
              </a:rPr>
              <a:t> </a:t>
            </a:r>
            <a:r>
              <a:rPr lang="de-CH" sz="1400" b="0" dirty="0" smtClean="0">
                <a:solidFill>
                  <a:schemeClr val="bg1"/>
                </a:solidFill>
                <a:latin typeface="Myriad Pro" pitchFamily="34" charset="0"/>
              </a:rPr>
              <a:t>– 19.</a:t>
            </a:r>
            <a:r>
              <a:rPr lang="de-CH" sz="1400" b="0" baseline="0" dirty="0" smtClean="0">
                <a:solidFill>
                  <a:schemeClr val="bg1"/>
                </a:solidFill>
                <a:latin typeface="Myriad Pro" pitchFamily="34" charset="0"/>
              </a:rPr>
              <a:t> JULI 2014</a:t>
            </a:r>
            <a:endParaRPr lang="de-DE" sz="1400" b="0" dirty="0">
              <a:solidFill>
                <a:schemeClr val="bg1"/>
              </a:solidFill>
              <a:latin typeface="Myriad Pro" pitchFamily="34" charset="0"/>
            </a:endParaRPr>
          </a:p>
        </p:txBody>
      </p:sp>
      <p:pic>
        <p:nvPicPr>
          <p:cNvPr id="9" name="Grafik 8"/>
          <p:cNvPicPr>
            <a:picLocks noChangeAspect="1"/>
          </p:cNvPicPr>
          <p:nvPr userDrawn="1"/>
        </p:nvPicPr>
        <p:blipFill>
          <a:blip r:embed="rId31" cstate="email">
            <a:extLst>
              <a:ext uri="{28A0092B-C50C-407E-A947-70E740481C1C}">
                <a14:useLocalDpi xmlns:a14="http://schemas.microsoft.com/office/drawing/2010/main"/>
              </a:ext>
            </a:extLst>
          </a:blip>
          <a:stretch>
            <a:fillRect/>
          </a:stretch>
        </p:blipFill>
        <p:spPr>
          <a:xfrm>
            <a:off x="6905094" y="5342896"/>
            <a:ext cx="2238907" cy="1196585"/>
          </a:xfrm>
          <a:prstGeom prst="rect">
            <a:avLst/>
          </a:prstGeom>
        </p:spPr>
      </p:pic>
      <p:pic>
        <p:nvPicPr>
          <p:cNvPr id="10" name="Grafik 9"/>
          <p:cNvPicPr>
            <a:picLocks noChangeAspect="1"/>
          </p:cNvPicPr>
          <p:nvPr userDrawn="1"/>
        </p:nvPicPr>
        <p:blipFill>
          <a:blip r:embed="rId32" cstate="email">
            <a:extLst>
              <a:ext uri="{28A0092B-C50C-407E-A947-70E740481C1C}">
                <a14:useLocalDpi xmlns:a14="http://schemas.microsoft.com/office/drawing/2010/main"/>
              </a:ext>
            </a:extLst>
          </a:blip>
          <a:stretch>
            <a:fillRect/>
          </a:stretch>
        </p:blipFill>
        <p:spPr>
          <a:xfrm>
            <a:off x="0" y="5016018"/>
            <a:ext cx="1637467" cy="1527385"/>
          </a:xfrm>
          <a:prstGeom prst="rect">
            <a:avLst/>
          </a:prstGeom>
        </p:spPr>
      </p:pic>
    </p:spTree>
    <p:extLst>
      <p:ext uri="{BB962C8B-B14F-4D97-AF65-F5344CB8AC3E}">
        <p14:creationId xmlns:p14="http://schemas.microsoft.com/office/powerpoint/2010/main" val="3014853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p:transition>
    <p:randomBar/>
  </p:transition>
  <p:timing>
    <p:tnLst>
      <p:par>
        <p:cTn id="1" dur="indefinite" restart="never" nodeType="tmRoot"/>
      </p:par>
    </p:tnLst>
  </p:timing>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641200" cy="830997"/>
          </a:xfrm>
          <a:prstGeom prst="rect">
            <a:avLst/>
          </a:prstGeom>
          <a:noFill/>
        </p:spPr>
        <p:txBody>
          <a:bodyPr wrap="square" rtlCol="0">
            <a:spAutoFit/>
          </a:bodyPr>
          <a:lstStyle/>
          <a:p>
            <a:r>
              <a:rPr lang="de-DE" sz="2800" dirty="0">
                <a:effectLst>
                  <a:outerShdw blurRad="38100" dist="38100" dir="2700000" algn="tl">
                    <a:srgbClr val="000000">
                      <a:alpha val="43137"/>
                    </a:srgbClr>
                  </a:outerShdw>
                </a:effectLst>
                <a:latin typeface="Calibri" panose="020F0502020204030204" pitchFamily="34" charset="0"/>
              </a:rPr>
              <a:t>D</a:t>
            </a:r>
            <a:r>
              <a:rPr lang="de-DE" sz="2800" dirty="0" smtClean="0">
                <a:effectLst>
                  <a:outerShdw blurRad="38100" dist="38100" dir="2700000" algn="tl">
                    <a:srgbClr val="000000">
                      <a:alpha val="43137"/>
                    </a:srgbClr>
                  </a:outerShdw>
                </a:effectLst>
                <a:latin typeface="Calibri" panose="020F0502020204030204" pitchFamily="34" charset="0"/>
              </a:rPr>
              <a:t>as </a:t>
            </a:r>
            <a:r>
              <a:rPr lang="de-DE" sz="2800" dirty="0">
                <a:effectLst>
                  <a:outerShdw blurRad="38100" dist="38100" dir="2700000" algn="tl">
                    <a:srgbClr val="000000">
                      <a:alpha val="43137"/>
                    </a:srgbClr>
                  </a:outerShdw>
                </a:effectLst>
                <a:latin typeface="Calibri" panose="020F0502020204030204" pitchFamily="34" charset="0"/>
              </a:rPr>
              <a:t>Thema Heilung ist </a:t>
            </a:r>
            <a:r>
              <a:rPr lang="de-DE" sz="2800" dirty="0" smtClean="0">
                <a:effectLst>
                  <a:outerShdw blurRad="38100" dist="38100" dir="2700000" algn="tl">
                    <a:srgbClr val="000000">
                      <a:alpha val="43137"/>
                    </a:srgbClr>
                  </a:outerShdw>
                </a:effectLst>
                <a:latin typeface="Calibri" panose="020F0502020204030204" pitchFamily="34" charset="0"/>
              </a:rPr>
              <a:t>topaktuell</a:t>
            </a:r>
            <a:endParaRPr lang="de-DE" sz="2800" dirty="0">
              <a:effectLst>
                <a:outerShdw blurRad="38100" dist="38100" dir="2700000" algn="tl">
                  <a:srgbClr val="000000">
                    <a:alpha val="43137"/>
                  </a:srgbClr>
                </a:outerShdw>
              </a:effectLst>
              <a:latin typeface="Calibri" panose="020F0502020204030204" pitchFamily="34" charset="0"/>
            </a:endParaRPr>
          </a:p>
          <a:p>
            <a:endParaRPr lang="de-DE" sz="2000" dirty="0">
              <a:effectLst>
                <a:outerShdw blurRad="38100" dist="38100" dir="2700000" algn="tl">
                  <a:srgbClr val="000000">
                    <a:alpha val="43137"/>
                  </a:srgbClr>
                </a:outerShdw>
              </a:effectLst>
              <a:latin typeface="Calibri" panose="020F0502020204030204" pitchFamily="34" charset="0"/>
            </a:endParaRPr>
          </a:p>
        </p:txBody>
      </p:sp>
      <p:pic>
        <p:nvPicPr>
          <p:cNvPr id="2" name="Grafik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8695" y="1772769"/>
            <a:ext cx="9182695" cy="4176581"/>
          </a:xfrm>
          <a:prstGeom prst="rect">
            <a:avLst/>
          </a:prstGeom>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713210" cy="5201424"/>
          </a:xfrm>
          <a:prstGeom prst="rect">
            <a:avLst/>
          </a:prstGeom>
          <a:noFill/>
        </p:spPr>
        <p:txBody>
          <a:bodyPr wrap="square" rtlCol="0">
            <a:spAutoFit/>
          </a:bodyPr>
          <a:lstStyle/>
          <a:p>
            <a:r>
              <a:rPr lang="de-DE" sz="2400" b="1" dirty="0">
                <a:effectLst>
                  <a:outerShdw blurRad="38100" dist="38100" dir="2700000" algn="tl">
                    <a:srgbClr val="000000">
                      <a:alpha val="43137"/>
                    </a:srgbClr>
                  </a:outerShdw>
                </a:effectLst>
                <a:latin typeface="Calibri" panose="020F0502020204030204" pitchFamily="34" charset="0"/>
              </a:rPr>
              <a:t>4. der Rahmen, in den </a:t>
            </a:r>
            <a:r>
              <a:rPr lang="de-DE" sz="2400" b="1" dirty="0" smtClean="0">
                <a:effectLst>
                  <a:outerShdw blurRad="38100" dist="38100" dir="2700000" algn="tl">
                    <a:srgbClr val="000000">
                      <a:alpha val="43137"/>
                    </a:srgbClr>
                  </a:outerShdw>
                </a:effectLst>
                <a:latin typeface="Calibri" panose="020F0502020204030204" pitchFamily="34" charset="0"/>
              </a:rPr>
              <a:t>das </a:t>
            </a:r>
            <a:r>
              <a:rPr lang="de-DE" sz="2400" b="1" dirty="0">
                <a:effectLst>
                  <a:outerShdw blurRad="38100" dist="38100" dir="2700000" algn="tl">
                    <a:srgbClr val="000000">
                      <a:alpha val="43137"/>
                    </a:srgbClr>
                  </a:outerShdw>
                </a:effectLst>
                <a:latin typeface="Calibri" panose="020F0502020204030204" pitchFamily="34" charset="0"/>
              </a:rPr>
              <a:t>Krankengebet eingebettet sein soll - </a:t>
            </a:r>
            <a:r>
              <a:rPr lang="de-DE" sz="2400" b="1" dirty="0" smtClean="0">
                <a:effectLst>
                  <a:outerShdw blurRad="38100" dist="38100" dir="2700000" algn="tl">
                    <a:srgbClr val="000000">
                      <a:alpha val="43137"/>
                    </a:srgbClr>
                  </a:outerShdw>
                </a:effectLst>
                <a:latin typeface="Calibri" panose="020F0502020204030204" pitchFamily="34" charset="0"/>
              </a:rPr>
              <a:t>V.16</a:t>
            </a:r>
          </a:p>
          <a:p>
            <a:pPr marL="342900" indent="-342900">
              <a:buFont typeface="Arial" panose="020B0604020202020204" pitchFamily="34" charset="0"/>
              <a:buChar char="•"/>
            </a:pPr>
            <a:r>
              <a:rPr lang="de-DE" sz="2200" b="1" dirty="0" smtClean="0">
                <a:effectLst>
                  <a:outerShdw blurRad="38100" dist="38100" dir="2700000" algn="tl">
                    <a:srgbClr val="000000">
                      <a:alpha val="43137"/>
                    </a:srgbClr>
                  </a:outerShdw>
                </a:effectLst>
                <a:latin typeface="Calibri" panose="020F0502020204030204" pitchFamily="34" charset="0"/>
              </a:rPr>
              <a:t>„</a:t>
            </a:r>
            <a:r>
              <a:rPr lang="de-DE" sz="2200" b="1" dirty="0">
                <a:effectLst>
                  <a:outerShdw blurRad="38100" dist="38100" dir="2700000" algn="tl">
                    <a:srgbClr val="000000">
                      <a:alpha val="43137"/>
                    </a:srgbClr>
                  </a:outerShdw>
                </a:effectLst>
                <a:latin typeface="Calibri" panose="020F0502020204030204" pitchFamily="34" charset="0"/>
              </a:rPr>
              <a:t>das Gebet vermag viel, wenn es "wirksam gemacht" wird“ </a:t>
            </a:r>
            <a:r>
              <a:rPr lang="de-DE" sz="2200" b="1" dirty="0" smtClean="0">
                <a:effectLst>
                  <a:outerShdw blurRad="38100" dist="38100" dir="2700000" algn="tl">
                    <a:srgbClr val="000000">
                      <a:alpha val="43137"/>
                    </a:srgbClr>
                  </a:outerShdw>
                </a:effectLst>
                <a:latin typeface="Calibri" panose="020F0502020204030204" pitchFamily="34" charset="0"/>
              </a:rPr>
              <a:t>V.16b</a:t>
            </a:r>
          </a:p>
          <a:p>
            <a:pPr lvl="1"/>
            <a:r>
              <a:rPr lang="de-DE" sz="2200" i="1" dirty="0">
                <a:effectLst>
                  <a:outerShdw blurRad="38100" dist="38100" dir="2700000" algn="tl">
                    <a:srgbClr val="000000">
                      <a:alpha val="43137"/>
                    </a:srgbClr>
                  </a:outerShdw>
                </a:effectLst>
                <a:latin typeface="Calibri" panose="020F0502020204030204" pitchFamily="34" charset="0"/>
              </a:rPr>
              <a:t>„Das Gebet eines Menschen, der sich nach Gottes Willen richtet, ist wirkungsvoll und bringt viel </a:t>
            </a:r>
            <a:r>
              <a:rPr lang="de-DE" sz="2200" i="1" dirty="0" smtClean="0">
                <a:effectLst>
                  <a:outerShdw blurRad="38100" dist="38100" dir="2700000" algn="tl">
                    <a:srgbClr val="000000">
                      <a:alpha val="43137"/>
                    </a:srgbClr>
                  </a:outerShdw>
                </a:effectLst>
                <a:latin typeface="Calibri" panose="020F0502020204030204" pitchFamily="34" charset="0"/>
              </a:rPr>
              <a:t>zustande.“</a:t>
            </a:r>
          </a:p>
          <a:p>
            <a:pPr marL="800100" lvl="1" indent="-342900">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von unserer Seite</a:t>
            </a:r>
            <a:r>
              <a:rPr lang="de-DE" sz="2200" dirty="0">
                <a:effectLst>
                  <a:outerShdw blurRad="38100" dist="38100" dir="2700000" algn="tl">
                    <a:srgbClr val="000000">
                      <a:alpha val="43137"/>
                    </a:srgbClr>
                  </a:outerShdw>
                </a:effectLst>
                <a:latin typeface="Calibri" panose="020F0502020204030204" pitchFamily="34" charset="0"/>
              </a:rPr>
              <a:t>: Vertrauen und Erwartung </a:t>
            </a:r>
            <a:endParaRPr lang="de-DE" sz="2200" dirty="0" smtClean="0">
              <a:effectLst>
                <a:outerShdw blurRad="38100" dist="38100" dir="2700000" algn="tl">
                  <a:srgbClr val="000000">
                    <a:alpha val="43137"/>
                  </a:srgbClr>
                </a:outerShdw>
              </a:effectLst>
              <a:latin typeface="Calibri" panose="020F0502020204030204" pitchFamily="34" charset="0"/>
            </a:endParaRPr>
          </a:p>
          <a:p>
            <a:pPr marL="800100" lvl="1" indent="-342900">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von Gottes Seite</a:t>
            </a:r>
            <a:r>
              <a:rPr lang="de-DE" sz="2200" dirty="0">
                <a:effectLst>
                  <a:outerShdw blurRad="38100" dist="38100" dir="2700000" algn="tl">
                    <a:srgbClr val="000000">
                      <a:alpha val="43137"/>
                    </a:srgbClr>
                  </a:outerShdw>
                </a:effectLst>
                <a:latin typeface="Calibri" panose="020F0502020204030204" pitchFamily="34" charset="0"/>
              </a:rPr>
              <a:t>: durch Jesus </a:t>
            </a:r>
            <a:r>
              <a:rPr lang="de-DE" sz="2200" dirty="0" smtClean="0">
                <a:effectLst>
                  <a:outerShdw blurRad="38100" dist="38100" dir="2700000" algn="tl">
                    <a:srgbClr val="000000">
                      <a:alpha val="43137"/>
                    </a:srgbClr>
                  </a:outerShdw>
                </a:effectLst>
                <a:latin typeface="Calibri" panose="020F0502020204030204" pitchFamily="34" charset="0"/>
              </a:rPr>
              <a:t>Christus</a:t>
            </a:r>
          </a:p>
          <a:p>
            <a:pPr marL="893763" lvl="3"/>
            <a:r>
              <a:rPr lang="de-DE" sz="2200" dirty="0" smtClean="0">
                <a:effectLst>
                  <a:outerShdw blurRad="38100" dist="38100" dir="2700000" algn="tl">
                    <a:srgbClr val="000000">
                      <a:alpha val="43137"/>
                    </a:srgbClr>
                  </a:outerShdw>
                </a:effectLst>
                <a:latin typeface="Calibri" panose="020F0502020204030204" pitchFamily="34" charset="0"/>
              </a:rPr>
              <a:t>Lukas 22, 32</a:t>
            </a:r>
            <a:r>
              <a:rPr lang="de-DE" sz="2200" dirty="0">
                <a:effectLst>
                  <a:outerShdw blurRad="38100" dist="38100" dir="2700000" algn="tl">
                    <a:srgbClr val="000000">
                      <a:alpha val="43137"/>
                    </a:srgbClr>
                  </a:outerShdw>
                </a:effectLst>
                <a:latin typeface="Calibri" panose="020F0502020204030204" pitchFamily="34" charset="0"/>
              </a:rPr>
              <a:t>:</a:t>
            </a:r>
            <a:r>
              <a:rPr lang="de-DE" sz="2200" i="1" dirty="0">
                <a:effectLst>
                  <a:outerShdw blurRad="38100" dist="38100" dir="2700000" algn="tl">
                    <a:srgbClr val="000000">
                      <a:alpha val="43137"/>
                    </a:srgbClr>
                  </a:outerShdw>
                </a:effectLst>
                <a:latin typeface="Calibri" panose="020F0502020204030204" pitchFamily="34" charset="0"/>
              </a:rPr>
              <a:t> „Doch ich habe für dich gebetet, dass du deinen Glauben nicht verlierst. Wenn du also später umgekehrt und </a:t>
            </a:r>
            <a:r>
              <a:rPr lang="de-DE" sz="2200" i="1" dirty="0" err="1" smtClean="0">
                <a:effectLst>
                  <a:outerShdw blurRad="38100" dist="38100" dir="2700000" algn="tl">
                    <a:srgbClr val="000000">
                      <a:alpha val="43137"/>
                    </a:srgbClr>
                  </a:outerShdw>
                </a:effectLst>
                <a:latin typeface="Calibri" panose="020F0502020204030204" pitchFamily="34" charset="0"/>
              </a:rPr>
              <a:t>zurechtge</a:t>
            </a:r>
            <a:r>
              <a:rPr lang="de-DE" sz="2200" i="1" dirty="0" smtClean="0">
                <a:effectLst>
                  <a:outerShdw blurRad="38100" dist="38100" dir="2700000" algn="tl">
                    <a:srgbClr val="000000">
                      <a:alpha val="43137"/>
                    </a:srgbClr>
                  </a:outerShdw>
                </a:effectLst>
                <a:latin typeface="Calibri" panose="020F0502020204030204" pitchFamily="34" charset="0"/>
              </a:rPr>
              <a:t>-kommen </a:t>
            </a:r>
            <a:r>
              <a:rPr lang="de-DE" sz="2200" i="1" dirty="0">
                <a:effectLst>
                  <a:outerShdw blurRad="38100" dist="38100" dir="2700000" algn="tl">
                    <a:srgbClr val="000000">
                      <a:alpha val="43137"/>
                    </a:srgbClr>
                  </a:outerShdw>
                </a:effectLst>
                <a:latin typeface="Calibri" panose="020F0502020204030204" pitchFamily="34" charset="0"/>
              </a:rPr>
              <a:t>bist, stärke den Glauben deiner Brüder!“</a:t>
            </a:r>
          </a:p>
          <a:p>
            <a:pPr marL="800100" lvl="1" indent="-342900">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und durch den Heiligen Geist </a:t>
            </a:r>
            <a:r>
              <a:rPr lang="de-DE" sz="2200" dirty="0" smtClean="0">
                <a:effectLst>
                  <a:outerShdw blurRad="38100" dist="38100" dir="2700000" algn="tl">
                    <a:srgbClr val="000000">
                      <a:alpha val="43137"/>
                    </a:srgbClr>
                  </a:outerShdw>
                </a:effectLst>
                <a:latin typeface="Calibri" panose="020F0502020204030204" pitchFamily="34" charset="0"/>
              </a:rPr>
              <a:t>– Römer 8, 26</a:t>
            </a:r>
            <a:endParaRPr lang="de-DE" sz="2200" dirty="0" smtClean="0">
              <a:effectLst>
                <a:outerShdw blurRad="38100" dist="38100" dir="2700000" algn="tl">
                  <a:srgbClr val="000000">
                    <a:alpha val="43137"/>
                  </a:srgbClr>
                </a:outerShdw>
              </a:effectLst>
              <a:latin typeface="Calibri" panose="020F0502020204030204" pitchFamily="34" charset="0"/>
            </a:endParaRPr>
          </a:p>
          <a:p>
            <a:pPr lvl="2"/>
            <a:r>
              <a:rPr lang="de-DE" sz="2200" i="1" dirty="0">
                <a:effectLst>
                  <a:outerShdw blurRad="38100" dist="38100" dir="2700000" algn="tl">
                    <a:srgbClr val="000000">
                      <a:alpha val="43137"/>
                    </a:srgbClr>
                  </a:outerShdw>
                </a:effectLst>
                <a:latin typeface="Calibri" panose="020F0502020204030204" pitchFamily="34" charset="0"/>
              </a:rPr>
              <a:t>"Dabei hilft uns der Heilige Geist in allen unseren Schwächen und Nöten. Wissen wir doch nicht einmal, wie wir beten sollen, damit Gott uns erhören kann. Deshalb hilft uns der </a:t>
            </a:r>
            <a:r>
              <a:rPr lang="de-DE" sz="2200" i="1" dirty="0" smtClean="0">
                <a:effectLst>
                  <a:outerShdw blurRad="38100" dist="38100" dir="2700000" algn="tl">
                    <a:srgbClr val="000000">
                      <a:alpha val="43137"/>
                    </a:srgbClr>
                  </a:outerShdw>
                </a:effectLst>
                <a:latin typeface="Calibri" panose="020F0502020204030204" pitchFamily="34" charset="0"/>
              </a:rPr>
              <a:t>Heilige </a:t>
            </a:r>
            <a:r>
              <a:rPr lang="de-DE" sz="2200" i="1" dirty="0">
                <a:effectLst>
                  <a:outerShdw blurRad="38100" dist="38100" dir="2700000" algn="tl">
                    <a:srgbClr val="000000">
                      <a:alpha val="43137"/>
                    </a:srgbClr>
                  </a:outerShdw>
                </a:effectLst>
                <a:latin typeface="Calibri" panose="020F0502020204030204" pitchFamily="34" charset="0"/>
              </a:rPr>
              <a:t>Geist und betet für uns auf eine Weise, wie wir es mit unseren Worten nie könnten.“</a:t>
            </a:r>
          </a:p>
          <a:p>
            <a:pPr lvl="2"/>
            <a:endParaRPr lang="de-DE" sz="2200" i="1" dirty="0" smtClean="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704745841"/>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2000"/>
                                        <p:tgtEl>
                                          <p:spTgt spid="5">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1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1000"/>
                                        <p:tgtEl>
                                          <p:spTgt spid="5">
                                            <p:txEl>
                                              <p:pRg st="6" end="6"/>
                                            </p:txEl>
                                          </p:spTgt>
                                        </p:tgtEl>
                                      </p:cBhvr>
                                    </p:animEffect>
                                  </p:childTnLst>
                                </p:cTn>
                              </p:par>
                            </p:childTnLst>
                          </p:cTn>
                        </p:par>
                        <p:par>
                          <p:cTn id="32" fill="hold">
                            <p:stCondLst>
                              <p:cond delay="1000"/>
                            </p:stCondLst>
                            <p:childTnLst>
                              <p:par>
                                <p:cTn id="33" presetID="10" presetClass="entr" presetSubtype="0" fill="hold"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713210" cy="4524315"/>
          </a:xfrm>
          <a:prstGeom prst="rect">
            <a:avLst/>
          </a:prstGeom>
          <a:noFill/>
        </p:spPr>
        <p:txBody>
          <a:bodyPr wrap="square" rtlCol="0">
            <a:spAutoFit/>
          </a:bodyPr>
          <a:lstStyle/>
          <a:p>
            <a:r>
              <a:rPr lang="de-DE" sz="2400" b="1" dirty="0">
                <a:effectLst>
                  <a:outerShdw blurRad="38100" dist="38100" dir="2700000" algn="tl">
                    <a:srgbClr val="000000">
                      <a:alpha val="43137"/>
                    </a:srgbClr>
                  </a:outerShdw>
                </a:effectLst>
                <a:latin typeface="Calibri" panose="020F0502020204030204" pitchFamily="34" charset="0"/>
              </a:rPr>
              <a:t>Gott steht zu seinem Wort</a:t>
            </a:r>
            <a:endParaRPr lang="de-DE" sz="2400" b="1" dirty="0" smtClean="0">
              <a:effectLst>
                <a:outerShdw blurRad="38100" dist="38100" dir="2700000" algn="tl">
                  <a:srgbClr val="000000">
                    <a:alpha val="43137"/>
                  </a:srgbClr>
                </a:outerShdw>
              </a:effectLst>
              <a:latin typeface="Calibri" panose="020F0502020204030204" pitchFamily="34" charset="0"/>
            </a:endParaRPr>
          </a:p>
          <a:p>
            <a:pPr marL="265113"/>
            <a:r>
              <a:rPr lang="de-DE" sz="2200" i="1" dirty="0" smtClean="0">
                <a:effectLst>
                  <a:outerShdw blurRad="38100" dist="38100" dir="2700000" algn="tl">
                    <a:srgbClr val="000000">
                      <a:alpha val="43137"/>
                    </a:srgbClr>
                  </a:outerShdw>
                </a:effectLst>
                <a:latin typeface="Calibri" panose="020F0502020204030204" pitchFamily="34" charset="0"/>
              </a:rPr>
              <a:t>„</a:t>
            </a:r>
            <a:r>
              <a:rPr lang="de-DE" sz="2200" i="1" dirty="0">
                <a:effectLst>
                  <a:outerShdw blurRad="38100" dist="38100" dir="2700000" algn="tl">
                    <a:srgbClr val="000000">
                      <a:alpha val="43137"/>
                    </a:srgbClr>
                  </a:outerShdw>
                </a:effectLst>
                <a:latin typeface="Calibri" panose="020F0502020204030204" pitchFamily="34" charset="0"/>
              </a:rPr>
              <a:t>Beten heißt ja, mit seiner Not, mit seinen leeren Händen und seinem fragenden Herzen zu Gott zu kommen. Eins wird dann immer geschehen: eine Begegnung mit ihm, dem lebendigen Herrn. Denn das ist das übergeordnete Ziel: Es geht im Tiefsten nicht um körperliche Heilung, sondern um eine Begegnung mit Gott. Um neues Vertrauen auf ihn und um neue Erfahrungen seiner </a:t>
            </a:r>
            <a:r>
              <a:rPr lang="de-DE" sz="2200" i="1" dirty="0" smtClean="0">
                <a:effectLst>
                  <a:outerShdw blurRad="38100" dist="38100" dir="2700000" algn="tl">
                    <a:srgbClr val="000000">
                      <a:alpha val="43137"/>
                    </a:srgbClr>
                  </a:outerShdw>
                </a:effectLst>
                <a:latin typeface="Calibri" panose="020F0502020204030204" pitchFamily="34" charset="0"/>
              </a:rPr>
              <a:t>Liebe</a:t>
            </a:r>
            <a:r>
              <a:rPr lang="de-DE" sz="2200" i="1" dirty="0">
                <a:effectLst>
                  <a:outerShdw blurRad="38100" dist="38100" dir="2700000" algn="tl">
                    <a:srgbClr val="000000">
                      <a:alpha val="43137"/>
                    </a:srgbClr>
                  </a:outerShdw>
                </a:effectLst>
                <a:latin typeface="Calibri" panose="020F0502020204030204" pitchFamily="34" charset="0"/>
              </a:rPr>
              <a:t>. Und die kann und wird in vielen Fällen Heilung mit einbeziehen, Heilung an Seele und Leib. So bleibt am Ende das Lob Gottes über das, was er tut“:</a:t>
            </a:r>
          </a:p>
          <a:p>
            <a:pPr lvl="1"/>
            <a:r>
              <a:rPr lang="de-DE" sz="2200" b="1" dirty="0">
                <a:effectLst>
                  <a:outerShdw blurRad="38100" dist="38100" dir="2700000" algn="tl">
                    <a:srgbClr val="000000">
                      <a:alpha val="43137"/>
                    </a:srgbClr>
                  </a:outerShdw>
                </a:effectLst>
                <a:latin typeface="Calibri" panose="020F0502020204030204" pitchFamily="34" charset="0"/>
              </a:rPr>
              <a:t>Ich will den Herrn preisen</a:t>
            </a:r>
          </a:p>
          <a:p>
            <a:pPr lvl="1"/>
            <a:r>
              <a:rPr lang="de-DE" sz="2200" b="1" dirty="0">
                <a:effectLst>
                  <a:outerShdw blurRad="38100" dist="38100" dir="2700000" algn="tl">
                    <a:srgbClr val="000000">
                      <a:alpha val="43137"/>
                    </a:srgbClr>
                  </a:outerShdw>
                </a:effectLst>
                <a:latin typeface="Calibri" panose="020F0502020204030204" pitchFamily="34" charset="0"/>
              </a:rPr>
              <a:t>mit meinem ganzen Herzen, </a:t>
            </a:r>
          </a:p>
          <a:p>
            <a:pPr lvl="1"/>
            <a:r>
              <a:rPr lang="de-DE" sz="2200" b="1" dirty="0">
                <a:effectLst>
                  <a:outerShdw blurRad="38100" dist="38100" dir="2700000" algn="tl">
                    <a:srgbClr val="000000">
                      <a:alpha val="43137"/>
                    </a:srgbClr>
                  </a:outerShdw>
                </a:effectLst>
                <a:latin typeface="Calibri" panose="020F0502020204030204" pitchFamily="34" charset="0"/>
              </a:rPr>
              <a:t>will erzählen alle seine Wundertaten</a:t>
            </a:r>
            <a:r>
              <a:rPr lang="de-DE" sz="2200" b="1" dirty="0" smtClean="0">
                <a:effectLst>
                  <a:outerShdw blurRad="38100" dist="38100" dir="2700000" algn="tl">
                    <a:srgbClr val="000000">
                      <a:alpha val="43137"/>
                    </a:srgbClr>
                  </a:outerShdw>
                </a:effectLst>
                <a:latin typeface="Calibri" panose="020F0502020204030204" pitchFamily="34" charset="0"/>
              </a:rPr>
              <a:t>.  </a:t>
            </a:r>
            <a:r>
              <a:rPr lang="de-DE" sz="2200" dirty="0" smtClean="0">
                <a:effectLst>
                  <a:outerShdw blurRad="38100" dist="38100" dir="2700000" algn="tl">
                    <a:srgbClr val="000000">
                      <a:alpha val="43137"/>
                    </a:srgbClr>
                  </a:outerShdw>
                </a:effectLst>
                <a:latin typeface="Calibri" panose="020F0502020204030204" pitchFamily="34" charset="0"/>
              </a:rPr>
              <a:t>	Psalm </a:t>
            </a:r>
            <a:r>
              <a:rPr lang="de-DE" sz="2200" dirty="0">
                <a:effectLst>
                  <a:outerShdw blurRad="38100" dist="38100" dir="2700000" algn="tl">
                    <a:srgbClr val="000000">
                      <a:alpha val="43137"/>
                    </a:srgbClr>
                  </a:outerShdw>
                </a:effectLst>
                <a:latin typeface="Calibri" panose="020F0502020204030204" pitchFamily="34" charset="0"/>
              </a:rPr>
              <a:t>9</a:t>
            </a:r>
            <a:r>
              <a:rPr lang="de-DE" sz="2200" dirty="0" smtClean="0">
                <a:effectLst>
                  <a:outerShdw blurRad="38100" dist="38100" dir="2700000" algn="tl">
                    <a:srgbClr val="000000">
                      <a:alpha val="43137"/>
                    </a:srgbClr>
                  </a:outerShdw>
                </a:effectLst>
                <a:latin typeface="Calibri" panose="020F0502020204030204" pitchFamily="34" charset="0"/>
              </a:rPr>
              <a:t>, 1</a:t>
            </a:r>
            <a:endParaRPr lang="de-DE" sz="2200" dirty="0">
              <a:effectLst>
                <a:outerShdw blurRad="38100" dist="38100" dir="2700000" algn="tl">
                  <a:srgbClr val="000000">
                    <a:alpha val="43137"/>
                  </a:srgbClr>
                </a:outerShdw>
              </a:effectLst>
              <a:latin typeface="Calibri" panose="020F0502020204030204" pitchFamily="34" charset="0"/>
            </a:endParaRPr>
          </a:p>
          <a:p>
            <a:pPr marL="342900" indent="-342900">
              <a:buFont typeface="Arial" panose="020B0604020202020204" pitchFamily="34" charset="0"/>
              <a:buChar char="•"/>
            </a:pPr>
            <a:endParaRPr lang="de-DE" sz="2200" dirty="0" smtClean="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017231599"/>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1000"/>
                                        <p:tgtEl>
                                          <p:spTgt spid="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641200" cy="430887"/>
          </a:xfrm>
          <a:prstGeom prst="rect">
            <a:avLst/>
          </a:prstGeom>
          <a:noFill/>
        </p:spPr>
        <p:txBody>
          <a:bodyPr wrap="square" rtlCol="0">
            <a:spAutoFit/>
          </a:bodyPr>
          <a:lstStyle/>
          <a:p>
            <a:pPr marL="342900" indent="-342900">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Heilung </a:t>
            </a:r>
            <a:r>
              <a:rPr lang="de-DE" sz="2200" dirty="0">
                <a:effectLst>
                  <a:outerShdw blurRad="38100" dist="38100" dir="2700000" algn="tl">
                    <a:srgbClr val="000000">
                      <a:alpha val="43137"/>
                    </a:srgbClr>
                  </a:outerShdw>
                </a:effectLst>
                <a:latin typeface="Calibri" panose="020F0502020204030204" pitchFamily="34" charset="0"/>
              </a:rPr>
              <a:t>ist ein biblisches </a:t>
            </a:r>
            <a:r>
              <a:rPr lang="de-DE" sz="2200" dirty="0" smtClean="0">
                <a:effectLst>
                  <a:outerShdw blurRad="38100" dist="38100" dir="2700000" algn="tl">
                    <a:srgbClr val="000000">
                      <a:alpha val="43137"/>
                    </a:srgbClr>
                  </a:outerShdw>
                </a:effectLst>
                <a:latin typeface="Calibri" panose="020F0502020204030204" pitchFamily="34" charset="0"/>
              </a:rPr>
              <a:t>u. kontroverses Thema</a:t>
            </a:r>
            <a:endParaRPr lang="de-DE" sz="2000" dirty="0">
              <a:effectLst>
                <a:outerShdw blurRad="38100" dist="38100" dir="2700000" algn="tl">
                  <a:srgbClr val="000000">
                    <a:alpha val="43137"/>
                  </a:srgbClr>
                </a:outerShdw>
              </a:effectLst>
              <a:latin typeface="Calibri" panose="020F0502020204030204" pitchFamily="34" charset="0"/>
            </a:endParaRPr>
          </a:p>
        </p:txBody>
      </p:sp>
      <p:pic>
        <p:nvPicPr>
          <p:cNvPr id="2" name="Grafik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3410" y="1453952"/>
            <a:ext cx="3851489" cy="4900492"/>
          </a:xfrm>
          <a:prstGeom prst="rect">
            <a:avLst/>
          </a:prstGeom>
        </p:spPr>
      </p:pic>
      <p:pic>
        <p:nvPicPr>
          <p:cNvPr id="3" name="Grafik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92100" y="1453952"/>
            <a:ext cx="3563860" cy="4900492"/>
          </a:xfrm>
          <a:prstGeom prst="rect">
            <a:avLst/>
          </a:prstGeom>
        </p:spPr>
      </p:pic>
    </p:spTree>
    <p:extLst>
      <p:ext uri="{BB962C8B-B14F-4D97-AF65-F5344CB8AC3E}">
        <p14:creationId xmlns:p14="http://schemas.microsoft.com/office/powerpoint/2010/main" val="3470679894"/>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641200" cy="3200876"/>
          </a:xfrm>
          <a:prstGeom prst="rect">
            <a:avLst/>
          </a:prstGeom>
          <a:noFill/>
        </p:spPr>
        <p:txBody>
          <a:bodyPr wrap="square" rtlCol="0">
            <a:spAutoFit/>
          </a:bodyPr>
          <a:lstStyle/>
          <a:p>
            <a:pPr marL="342900" indent="-342900">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Heilung </a:t>
            </a:r>
            <a:r>
              <a:rPr lang="de-DE" sz="2200" dirty="0">
                <a:effectLst>
                  <a:outerShdw blurRad="38100" dist="38100" dir="2700000" algn="tl">
                    <a:srgbClr val="000000">
                      <a:alpha val="43137"/>
                    </a:srgbClr>
                  </a:outerShdw>
                </a:effectLst>
                <a:latin typeface="Calibri" panose="020F0502020204030204" pitchFamily="34" charset="0"/>
              </a:rPr>
              <a:t>ist ein biblisches </a:t>
            </a:r>
            <a:r>
              <a:rPr lang="de-DE" sz="2200" dirty="0" smtClean="0">
                <a:effectLst>
                  <a:outerShdw blurRad="38100" dist="38100" dir="2700000" algn="tl">
                    <a:srgbClr val="000000">
                      <a:alpha val="43137"/>
                    </a:srgbClr>
                  </a:outerShdw>
                </a:effectLst>
                <a:latin typeface="Calibri" panose="020F0502020204030204" pitchFamily="34" charset="0"/>
              </a:rPr>
              <a:t>u. kontroverses Thema</a:t>
            </a:r>
          </a:p>
          <a:p>
            <a:pPr marL="800100" lvl="1" indent="-342900">
              <a:buFont typeface="Arial" panose="020B0604020202020204" pitchFamily="34" charset="0"/>
              <a:buChar char="•"/>
            </a:pPr>
            <a:r>
              <a:rPr lang="de-DE" sz="2000" dirty="0" smtClean="0">
                <a:effectLst>
                  <a:outerShdw blurRad="38100" dist="38100" dir="2700000" algn="tl">
                    <a:srgbClr val="000000">
                      <a:alpha val="43137"/>
                    </a:srgbClr>
                  </a:outerShdw>
                </a:effectLst>
                <a:latin typeface="Calibri" panose="020F0502020204030204" pitchFamily="34" charset="0"/>
              </a:rPr>
              <a:t>Jesus hat sehr viele Menschen geheilt</a:t>
            </a:r>
          </a:p>
          <a:p>
            <a:pPr marL="800100" lvl="1" indent="-342900">
              <a:buFont typeface="Arial" panose="020B0604020202020204" pitchFamily="34" charset="0"/>
              <a:buChar char="•"/>
            </a:pPr>
            <a:r>
              <a:rPr lang="de-DE" sz="2000" dirty="0" smtClean="0">
                <a:effectLst>
                  <a:outerShdw blurRad="38100" dist="38100" dir="2700000" algn="tl">
                    <a:srgbClr val="000000">
                      <a:alpha val="43137"/>
                    </a:srgbClr>
                  </a:outerShdw>
                </a:effectLst>
                <a:latin typeface="Calibri" panose="020F0502020204030204" pitchFamily="34" charset="0"/>
              </a:rPr>
              <a:t>die </a:t>
            </a:r>
            <a:r>
              <a:rPr lang="de-DE" sz="2000" dirty="0">
                <a:effectLst>
                  <a:outerShdw blurRad="38100" dist="38100" dir="2700000" algn="tl">
                    <a:srgbClr val="000000">
                      <a:alpha val="43137"/>
                    </a:srgbClr>
                  </a:outerShdw>
                </a:effectLst>
                <a:latin typeface="Calibri" panose="020F0502020204030204" pitchFamily="34" charset="0"/>
              </a:rPr>
              <a:t>Bibel spricht dieses Thema als Auftrag des Einzelnen u. der Gemeinde ganz klar </a:t>
            </a:r>
            <a:r>
              <a:rPr lang="de-DE" sz="2000" dirty="0" smtClean="0">
                <a:effectLst>
                  <a:outerShdw blurRad="38100" dist="38100" dir="2700000" algn="tl">
                    <a:srgbClr val="000000">
                      <a:alpha val="43137"/>
                    </a:srgbClr>
                  </a:outerShdw>
                </a:effectLst>
                <a:latin typeface="Calibri" panose="020F0502020204030204" pitchFamily="34" charset="0"/>
              </a:rPr>
              <a:t>an</a:t>
            </a:r>
          </a:p>
          <a:p>
            <a:pPr marL="800100" lvl="1" indent="-342900">
              <a:buFont typeface="Arial" panose="020B0604020202020204" pitchFamily="34" charset="0"/>
              <a:buChar char="•"/>
            </a:pPr>
            <a:r>
              <a:rPr lang="de-DE" sz="2000" dirty="0">
                <a:effectLst>
                  <a:outerShdw blurRad="38100" dist="38100" dir="2700000" algn="tl">
                    <a:srgbClr val="000000">
                      <a:alpha val="43137"/>
                    </a:srgbClr>
                  </a:outerShdw>
                </a:effectLst>
                <a:latin typeface="Calibri" panose="020F0502020204030204" pitchFamily="34" charset="0"/>
              </a:rPr>
              <a:t>ein </a:t>
            </a:r>
            <a:r>
              <a:rPr lang="de-DE" sz="2000" dirty="0" smtClean="0">
                <a:effectLst>
                  <a:outerShdw blurRad="38100" dist="38100" dir="2700000" algn="tl">
                    <a:srgbClr val="000000">
                      <a:alpha val="43137"/>
                    </a:srgbClr>
                  </a:outerShdw>
                </a:effectLst>
                <a:latin typeface="Calibri" panose="020F0502020204030204" pitchFamily="34" charset="0"/>
              </a:rPr>
              <a:t>Defizit</a:t>
            </a:r>
            <a:r>
              <a:rPr lang="de-DE" sz="2000" dirty="0">
                <a:effectLst>
                  <a:outerShdw blurRad="38100" dist="38100" dir="2700000" algn="tl">
                    <a:srgbClr val="000000">
                      <a:alpha val="43137"/>
                    </a:srgbClr>
                  </a:outerShdw>
                </a:effectLst>
                <a:latin typeface="Calibri" panose="020F0502020204030204" pitchFamily="34" charset="0"/>
              </a:rPr>
              <a:t>: </a:t>
            </a:r>
            <a:endParaRPr lang="de-DE" sz="2000" dirty="0" smtClean="0">
              <a:effectLst>
                <a:outerShdw blurRad="38100" dist="38100" dir="2700000" algn="tl">
                  <a:srgbClr val="000000">
                    <a:alpha val="43137"/>
                  </a:srgbClr>
                </a:outerShdw>
              </a:effectLst>
              <a:latin typeface="Calibri" panose="020F0502020204030204" pitchFamily="34" charset="0"/>
            </a:endParaRPr>
          </a:p>
          <a:p>
            <a:pPr marL="1257300" lvl="2" indent="-342900">
              <a:buFont typeface="Arial" panose="020B0604020202020204" pitchFamily="34" charset="0"/>
              <a:buChar char="•"/>
            </a:pPr>
            <a:r>
              <a:rPr lang="de-DE" sz="2000" dirty="0" smtClean="0">
                <a:effectLst>
                  <a:outerShdw blurRad="38100" dist="38100" dir="2700000" algn="tl">
                    <a:srgbClr val="000000">
                      <a:alpha val="43137"/>
                    </a:srgbClr>
                  </a:outerShdw>
                </a:effectLst>
                <a:latin typeface="Calibri" panose="020F0502020204030204" pitchFamily="34" charset="0"/>
              </a:rPr>
              <a:t>Auftrag verfälscht </a:t>
            </a:r>
          </a:p>
          <a:p>
            <a:pPr marL="1257300" lvl="2" indent="-342900">
              <a:buFont typeface="Arial" panose="020B0604020202020204" pitchFamily="34" charset="0"/>
              <a:buChar char="•"/>
            </a:pPr>
            <a:r>
              <a:rPr lang="de-DE" sz="2000" dirty="0" smtClean="0">
                <a:effectLst>
                  <a:outerShdw blurRad="38100" dist="38100" dir="2700000" algn="tl">
                    <a:srgbClr val="000000">
                      <a:alpha val="43137"/>
                    </a:srgbClr>
                  </a:outerShdw>
                </a:effectLst>
                <a:latin typeface="Calibri" panose="020F0502020204030204" pitchFamily="34" charset="0"/>
              </a:rPr>
              <a:t>Auftrag „entmythologisiert“</a:t>
            </a:r>
          </a:p>
          <a:p>
            <a:pPr marL="1257300" lvl="2" indent="-342900">
              <a:buFont typeface="Arial" panose="020B0604020202020204" pitchFamily="34" charset="0"/>
              <a:buChar char="•"/>
            </a:pPr>
            <a:r>
              <a:rPr lang="de-DE" sz="2000" dirty="0" smtClean="0">
                <a:effectLst>
                  <a:outerShdw blurRad="38100" dist="38100" dir="2700000" algn="tl">
                    <a:srgbClr val="000000">
                      <a:alpha val="43137"/>
                    </a:srgbClr>
                  </a:outerShdw>
                </a:effectLst>
                <a:latin typeface="Calibri" panose="020F0502020204030204" pitchFamily="34" charset="0"/>
              </a:rPr>
              <a:t>Auftrag </a:t>
            </a:r>
            <a:r>
              <a:rPr lang="de-DE" sz="2000" dirty="0">
                <a:effectLst>
                  <a:outerShdw blurRad="38100" dist="38100" dir="2700000" algn="tl">
                    <a:srgbClr val="000000">
                      <a:alpha val="43137"/>
                    </a:srgbClr>
                  </a:outerShdw>
                </a:effectLst>
                <a:latin typeface="Calibri" panose="020F0502020204030204" pitchFamily="34" charset="0"/>
              </a:rPr>
              <a:t>einfach nicht  wahrgenommen</a:t>
            </a:r>
            <a:endParaRPr lang="de-DE" sz="2000" dirty="0" smtClean="0">
              <a:effectLst>
                <a:outerShdw blurRad="38100" dist="38100" dir="2700000" algn="tl">
                  <a:srgbClr val="000000">
                    <a:alpha val="43137"/>
                  </a:srgbClr>
                </a:outerShdw>
              </a:effectLst>
              <a:latin typeface="Calibri" panose="020F0502020204030204" pitchFamily="34" charset="0"/>
            </a:endParaRPr>
          </a:p>
          <a:p>
            <a:pPr marL="342900" indent="-342900">
              <a:buFont typeface="Arial" panose="020B0604020202020204" pitchFamily="34" charset="0"/>
              <a:buChar char="•"/>
            </a:pPr>
            <a:endParaRPr lang="de-DE" sz="2000" dirty="0">
              <a:effectLst>
                <a:outerShdw blurRad="38100" dist="38100" dir="2700000" algn="tl">
                  <a:srgbClr val="000000">
                    <a:alpha val="43137"/>
                  </a:srgbClr>
                </a:outerShdw>
              </a:effectLst>
              <a:latin typeface="Calibri" panose="020F0502020204030204" pitchFamily="34" charset="0"/>
            </a:endParaRPr>
          </a:p>
          <a:p>
            <a:endParaRPr lang="de-DE" sz="2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74847124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1000"/>
                                        <p:tgtEl>
                                          <p:spTgt spid="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fade">
                                      <p:cBhvr>
                                        <p:cTn id="31" dur="1000"/>
                                        <p:tgtEl>
                                          <p:spTgt spid="5">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fade">
                                      <p:cBhvr>
                                        <p:cTn id="36"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641200" cy="4154984"/>
          </a:xfrm>
          <a:prstGeom prst="rect">
            <a:avLst/>
          </a:prstGeom>
          <a:noFill/>
        </p:spPr>
        <p:txBody>
          <a:bodyPr wrap="square" rtlCol="0">
            <a:spAutoFit/>
          </a:bodyPr>
          <a:lstStyle/>
          <a:p>
            <a:r>
              <a:rPr lang="de-DE" sz="2400" b="1" dirty="0">
                <a:effectLst>
                  <a:outerShdw blurRad="38100" dist="38100" dir="2700000" algn="tl">
                    <a:srgbClr val="000000">
                      <a:alpha val="43137"/>
                    </a:srgbClr>
                  </a:outerShdw>
                </a:effectLst>
                <a:latin typeface="Calibri" panose="020F0502020204030204" pitchFamily="34" charset="0"/>
              </a:rPr>
              <a:t>Heilung als Auftrag der Gemeinde </a:t>
            </a:r>
            <a:r>
              <a:rPr lang="de-DE" sz="2400" b="1" dirty="0" smtClean="0">
                <a:effectLst>
                  <a:outerShdw blurRad="38100" dist="38100" dir="2700000" algn="tl">
                    <a:srgbClr val="000000">
                      <a:alpha val="43137"/>
                    </a:srgbClr>
                  </a:outerShdw>
                </a:effectLst>
                <a:latin typeface="Calibri" panose="020F0502020204030204" pitchFamily="34" charset="0"/>
              </a:rPr>
              <a:t>– </a:t>
            </a:r>
            <a:r>
              <a:rPr lang="de-DE" sz="2400" b="1" dirty="0" smtClean="0">
                <a:effectLst>
                  <a:outerShdw blurRad="38100" dist="38100" dir="2700000" algn="tl">
                    <a:srgbClr val="000000">
                      <a:alpha val="43137"/>
                    </a:srgbClr>
                  </a:outerShdw>
                </a:effectLst>
                <a:latin typeface="Calibri" panose="020F0502020204030204" pitchFamily="34" charset="0"/>
              </a:rPr>
              <a:t>Jakobus 5, 13-16 </a:t>
            </a:r>
            <a:r>
              <a:rPr lang="de-DE" sz="2400" b="1" dirty="0" smtClean="0">
                <a:effectLst>
                  <a:outerShdw blurRad="38100" dist="38100" dir="2700000" algn="tl">
                    <a:srgbClr val="000000">
                      <a:alpha val="43137"/>
                    </a:srgbClr>
                  </a:outerShdw>
                </a:effectLst>
                <a:latin typeface="Calibri" panose="020F0502020204030204" pitchFamily="34" charset="0"/>
              </a:rPr>
              <a:t>(NGÜ)</a:t>
            </a:r>
            <a:endParaRPr lang="de-DE" sz="2400" b="1" dirty="0">
              <a:effectLst>
                <a:outerShdw blurRad="38100" dist="38100" dir="2700000" algn="tl">
                  <a:srgbClr val="000000">
                    <a:alpha val="43137"/>
                  </a:srgbClr>
                </a:outerShdw>
              </a:effectLst>
              <a:latin typeface="Calibri" panose="020F0502020204030204" pitchFamily="34" charset="0"/>
            </a:endParaRPr>
          </a:p>
          <a:p>
            <a:r>
              <a:rPr lang="de-DE" sz="2200" i="1" dirty="0">
                <a:effectLst>
                  <a:outerShdw blurRad="38100" dist="38100" dir="2700000" algn="tl">
                    <a:srgbClr val="000000">
                      <a:alpha val="43137"/>
                    </a:srgbClr>
                  </a:outerShdw>
                </a:effectLst>
                <a:latin typeface="Calibri" panose="020F0502020204030204" pitchFamily="34" charset="0"/>
              </a:rPr>
              <a:t>13 Macht jemand von euch Schweres durch? Dann bete er! Erlebt jemand eine Zeit der Ermutigung? Dann singe er Loblieder!</a:t>
            </a:r>
          </a:p>
          <a:p>
            <a:r>
              <a:rPr lang="de-DE" sz="2200" i="1" dirty="0">
                <a:effectLst>
                  <a:outerShdw blurRad="38100" dist="38100" dir="2700000" algn="tl">
                    <a:srgbClr val="000000">
                      <a:alpha val="43137"/>
                    </a:srgbClr>
                  </a:outerShdw>
                </a:effectLst>
                <a:latin typeface="Calibri" panose="020F0502020204030204" pitchFamily="34" charset="0"/>
              </a:rPr>
              <a:t>14 Ist jemand von euch krank? Dann bitte er die Ältesten der Gemeinde zu sich, damit sie für ihn </a:t>
            </a:r>
            <a:r>
              <a:rPr lang="de-DE" sz="2200" i="1" dirty="0" smtClean="0">
                <a:effectLst>
                  <a:outerShdw blurRad="38100" dist="38100" dir="2700000" algn="tl">
                    <a:srgbClr val="000000">
                      <a:alpha val="43137"/>
                    </a:srgbClr>
                  </a:outerShdw>
                </a:effectLst>
                <a:latin typeface="Calibri" panose="020F0502020204030204" pitchFamily="34" charset="0"/>
              </a:rPr>
              <a:t>beten </a:t>
            </a:r>
            <a:r>
              <a:rPr lang="de-DE" sz="2200" i="1" dirty="0">
                <a:effectLst>
                  <a:outerShdw blurRad="38100" dist="38100" dir="2700000" algn="tl">
                    <a:srgbClr val="000000">
                      <a:alpha val="43137"/>
                    </a:srgbClr>
                  </a:outerShdw>
                </a:effectLst>
                <a:latin typeface="Calibri" panose="020F0502020204030204" pitchFamily="34" charset="0"/>
              </a:rPr>
              <a:t>und ihn im Namen des Herrn mit Öl salben.</a:t>
            </a:r>
          </a:p>
          <a:p>
            <a:r>
              <a:rPr lang="de-DE" sz="2200" i="1" dirty="0">
                <a:effectLst>
                  <a:outerShdw blurRad="38100" dist="38100" dir="2700000" algn="tl">
                    <a:srgbClr val="000000">
                      <a:alpha val="43137"/>
                    </a:srgbClr>
                  </a:outerShdw>
                </a:effectLst>
                <a:latin typeface="Calibri" panose="020F0502020204030204" pitchFamily="34" charset="0"/>
              </a:rPr>
              <a:t>15 Ihr Gebet, im Glauben gesprochen, wird dem Kranken Rettung bringen; der Herr wird ihn seine Hilfe erfahren lassen. Und wenn er Sünden begangen hat, wird ihm vergeben werden.</a:t>
            </a:r>
          </a:p>
          <a:p>
            <a:r>
              <a:rPr lang="de-DE" sz="2200" i="1" dirty="0">
                <a:effectLst>
                  <a:outerShdw blurRad="38100" dist="38100" dir="2700000" algn="tl">
                    <a:srgbClr val="000000">
                      <a:alpha val="43137"/>
                    </a:srgbClr>
                  </a:outerShdw>
                </a:effectLst>
                <a:latin typeface="Calibri" panose="020F0502020204030204" pitchFamily="34" charset="0"/>
              </a:rPr>
              <a:t>16 Darum bekennt einander eure Sünden und betet füreinander, damit ihr geheilt werdet. Das Gebet eines Menschen, der sich nach Gottes Willen richtet, ist wirkungsvoll und bringt viel zustande</a:t>
            </a:r>
            <a:r>
              <a:rPr lang="de-DE" sz="2200" i="1" dirty="0" smtClean="0">
                <a:effectLst>
                  <a:outerShdw blurRad="38100" dist="38100" dir="2700000" algn="tl">
                    <a:srgbClr val="000000">
                      <a:alpha val="43137"/>
                    </a:srgbClr>
                  </a:outerShdw>
                </a:effectLst>
                <a:latin typeface="Calibri" panose="020F0502020204030204" pitchFamily="34" charset="0"/>
              </a:rPr>
              <a:t>.</a:t>
            </a:r>
            <a:endParaRPr lang="de-DE" sz="2000" i="1" dirty="0">
              <a:effectLst>
                <a:outerShdw blurRad="38100" dist="38100" dir="2700000" algn="tl">
                  <a:srgbClr val="000000">
                    <a:alpha val="43137"/>
                  </a:srgbClr>
                </a:outerShdw>
              </a:effectLst>
              <a:latin typeface="Calibri" panose="020F0502020204030204" pitchFamily="34" charset="0"/>
            </a:endParaRPr>
          </a:p>
          <a:p>
            <a:endParaRPr lang="de-DE" sz="2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567213012"/>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000"/>
                                        <p:tgtEl>
                                          <p:spTgt spid="5">
                                            <p:txEl>
                                              <p:pRg st="2" end="2"/>
                                            </p:txEl>
                                          </p:spTgt>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1000"/>
                                        <p:tgtEl>
                                          <p:spTgt spid="5">
                                            <p:txEl>
                                              <p:pRg st="3" end="3"/>
                                            </p:txEl>
                                          </p:spTgt>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641200" cy="3570208"/>
          </a:xfrm>
          <a:prstGeom prst="rect">
            <a:avLst/>
          </a:prstGeom>
          <a:noFill/>
        </p:spPr>
        <p:txBody>
          <a:bodyPr wrap="square" rtlCol="0">
            <a:spAutoFit/>
          </a:bodyPr>
          <a:lstStyle/>
          <a:p>
            <a:r>
              <a:rPr lang="de-DE" sz="2400" b="1" dirty="0" smtClean="0">
                <a:effectLst>
                  <a:outerShdw blurRad="38100" dist="38100" dir="2700000" algn="tl">
                    <a:srgbClr val="000000">
                      <a:alpha val="43137"/>
                    </a:srgbClr>
                  </a:outerShdw>
                </a:effectLst>
                <a:latin typeface="Calibri" panose="020F0502020204030204" pitchFamily="34" charset="0"/>
              </a:rPr>
              <a:t>Kontext Thema </a:t>
            </a:r>
            <a:r>
              <a:rPr lang="de-DE" sz="2400" b="1" dirty="0">
                <a:effectLst>
                  <a:outerShdw blurRad="38100" dist="38100" dir="2700000" algn="tl">
                    <a:srgbClr val="000000">
                      <a:alpha val="43137"/>
                    </a:srgbClr>
                  </a:outerShdw>
                </a:effectLst>
                <a:latin typeface="Calibri" panose="020F0502020204030204" pitchFamily="34" charset="0"/>
              </a:rPr>
              <a:t>"</a:t>
            </a:r>
            <a:r>
              <a:rPr lang="de-DE" sz="2400" b="1" dirty="0" smtClean="0">
                <a:effectLst>
                  <a:outerShdw blurRad="38100" dist="38100" dir="2700000" algn="tl">
                    <a:srgbClr val="000000">
                      <a:alpha val="43137"/>
                    </a:srgbClr>
                  </a:outerShdw>
                </a:effectLst>
                <a:latin typeface="Calibri" panose="020F0502020204030204" pitchFamily="34" charset="0"/>
              </a:rPr>
              <a:t>Geduld": 5,7-12</a:t>
            </a:r>
          </a:p>
          <a:p>
            <a:pPr marL="342900" indent="-342900">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Geduld: </a:t>
            </a:r>
            <a:r>
              <a:rPr lang="de-DE" sz="2200" dirty="0">
                <a:effectLst>
                  <a:outerShdw blurRad="38100" dist="38100" dir="2700000" algn="tl">
                    <a:srgbClr val="000000">
                      <a:alpha val="43137"/>
                    </a:srgbClr>
                  </a:outerShdw>
                </a:effectLst>
                <a:latin typeface="Calibri" panose="020F0502020204030204" pitchFamily="34" charset="0"/>
              </a:rPr>
              <a:t>auf Gott warten </a:t>
            </a:r>
            <a:r>
              <a:rPr lang="de-DE" sz="2200" dirty="0" smtClean="0">
                <a:effectLst>
                  <a:outerShdw blurRad="38100" dist="38100" dir="2700000" algn="tl">
                    <a:srgbClr val="000000">
                      <a:alpha val="43137"/>
                    </a:srgbClr>
                  </a:outerShdw>
                </a:effectLst>
                <a:latin typeface="Calibri" panose="020F0502020204030204" pitchFamily="34" charset="0"/>
              </a:rPr>
              <a:t>können</a:t>
            </a:r>
          </a:p>
          <a:p>
            <a:pPr marL="342900" indent="-342900">
              <a:buFont typeface="Arial" panose="020B0604020202020204" pitchFamily="34" charset="0"/>
              <a:buChar char="•"/>
            </a:pPr>
            <a:r>
              <a:rPr lang="de-DE" sz="2000" dirty="0" smtClean="0">
                <a:effectLst>
                  <a:outerShdw blurRad="38100" dist="38100" dir="2700000" algn="tl">
                    <a:srgbClr val="000000">
                      <a:alpha val="43137"/>
                    </a:srgbClr>
                  </a:outerShdw>
                </a:effectLst>
                <a:latin typeface="Calibri" panose="020F0502020204030204" pitchFamily="34" charset="0"/>
              </a:rPr>
              <a:t>Geduld </a:t>
            </a:r>
            <a:r>
              <a:rPr lang="de-DE" sz="2000" dirty="0">
                <a:effectLst>
                  <a:outerShdw blurRad="38100" dist="38100" dir="2700000" algn="tl">
                    <a:srgbClr val="000000">
                      <a:alpha val="43137"/>
                    </a:srgbClr>
                  </a:outerShdw>
                </a:effectLst>
                <a:latin typeface="Calibri" panose="020F0502020204030204" pitchFamily="34" charset="0"/>
              </a:rPr>
              <a:t>im Griechischen (</a:t>
            </a:r>
            <a:r>
              <a:rPr lang="de-DE" sz="2000" dirty="0" err="1">
                <a:effectLst>
                  <a:outerShdw blurRad="38100" dist="38100" dir="2700000" algn="tl">
                    <a:srgbClr val="000000">
                      <a:alpha val="43137"/>
                    </a:srgbClr>
                  </a:outerShdw>
                </a:effectLst>
                <a:latin typeface="Calibri" panose="020F0502020204030204" pitchFamily="34" charset="0"/>
              </a:rPr>
              <a:t>makrothymía</a:t>
            </a:r>
            <a:r>
              <a:rPr lang="de-DE" sz="2000" dirty="0">
                <a:effectLst>
                  <a:outerShdw blurRad="38100" dist="38100" dir="2700000" algn="tl">
                    <a:srgbClr val="000000">
                      <a:alpha val="43137"/>
                    </a:srgbClr>
                  </a:outerShdw>
                </a:effectLst>
                <a:latin typeface="Calibri" panose="020F0502020204030204" pitchFamily="34" charset="0"/>
              </a:rPr>
              <a:t> = Langmut): </a:t>
            </a:r>
            <a:r>
              <a:rPr lang="de-DE" sz="2000" i="1" dirty="0" smtClean="0">
                <a:effectLst>
                  <a:outerShdw blurRad="38100" dist="38100" dir="2700000" algn="tl">
                    <a:srgbClr val="000000">
                      <a:alpha val="43137"/>
                    </a:srgbClr>
                  </a:outerShdw>
                </a:effectLst>
                <a:latin typeface="Calibri" panose="020F0502020204030204" pitchFamily="34" charset="0"/>
              </a:rPr>
              <a:t>„lang </a:t>
            </a:r>
            <a:r>
              <a:rPr lang="de-DE" sz="2000" i="1" dirty="0">
                <a:effectLst>
                  <a:outerShdw blurRad="38100" dist="38100" dir="2700000" algn="tl">
                    <a:srgbClr val="000000">
                      <a:alpha val="43137"/>
                    </a:srgbClr>
                  </a:outerShdw>
                </a:effectLst>
                <a:latin typeface="Calibri" panose="020F0502020204030204" pitchFamily="34" charset="0"/>
              </a:rPr>
              <a:t>und </a:t>
            </a:r>
            <a:r>
              <a:rPr lang="de-DE" sz="2000" i="1" dirty="0" smtClean="0">
                <a:effectLst>
                  <a:outerShdw blurRad="38100" dist="38100" dir="2700000" algn="tl">
                    <a:srgbClr val="000000">
                      <a:alpha val="43137"/>
                    </a:srgbClr>
                  </a:outerShdw>
                </a:effectLst>
                <a:latin typeface="Calibri" panose="020F0502020204030204" pitchFamily="34" charset="0"/>
              </a:rPr>
              <a:t>bemüht“</a:t>
            </a:r>
          </a:p>
          <a:p>
            <a:pPr marL="800100" lvl="1" indent="-342900">
              <a:buFont typeface="Arial" panose="020B0604020202020204" pitchFamily="34" charset="0"/>
              <a:buChar char="•"/>
            </a:pPr>
            <a:r>
              <a:rPr lang="de-DE" sz="2000" dirty="0">
                <a:effectLst>
                  <a:outerShdw blurRad="38100" dist="38100" dir="2700000" algn="tl">
                    <a:srgbClr val="000000">
                      <a:alpha val="43137"/>
                    </a:srgbClr>
                  </a:outerShdw>
                </a:effectLst>
                <a:latin typeface="Calibri" panose="020F0502020204030204" pitchFamily="34" charset="0"/>
              </a:rPr>
              <a:t>zielgerichtetes </a:t>
            </a:r>
            <a:r>
              <a:rPr lang="de-DE" sz="2000" dirty="0" smtClean="0">
                <a:effectLst>
                  <a:outerShdw blurRad="38100" dist="38100" dir="2700000" algn="tl">
                    <a:srgbClr val="000000">
                      <a:alpha val="43137"/>
                    </a:srgbClr>
                  </a:outerShdw>
                </a:effectLst>
                <a:latin typeface="Calibri" panose="020F0502020204030204" pitchFamily="34" charset="0"/>
              </a:rPr>
              <a:t>Warten</a:t>
            </a:r>
            <a:r>
              <a:rPr lang="de-DE" sz="2000" dirty="0">
                <a:effectLst>
                  <a:outerShdw blurRad="38100" dist="38100" dir="2700000" algn="tl">
                    <a:srgbClr val="000000">
                      <a:alpha val="43137"/>
                    </a:srgbClr>
                  </a:outerShdw>
                </a:effectLst>
                <a:latin typeface="Calibri" panose="020F0502020204030204" pitchFamily="34" charset="0"/>
              </a:rPr>
              <a:t>, Denken in Gottes </a:t>
            </a:r>
            <a:r>
              <a:rPr lang="de-DE" sz="2000" dirty="0" smtClean="0">
                <a:effectLst>
                  <a:outerShdw blurRad="38100" dist="38100" dir="2700000" algn="tl">
                    <a:srgbClr val="000000">
                      <a:alpha val="43137"/>
                    </a:srgbClr>
                  </a:outerShdw>
                </a:effectLst>
                <a:latin typeface="Calibri" panose="020F0502020204030204" pitchFamily="34" charset="0"/>
              </a:rPr>
              <a:t>Maßstäben</a:t>
            </a:r>
          </a:p>
          <a:p>
            <a:r>
              <a:rPr lang="de-DE" sz="2000" dirty="0">
                <a:effectLst>
                  <a:outerShdw blurRad="38100" dist="38100" dir="2700000" algn="tl">
                    <a:srgbClr val="000000">
                      <a:alpha val="43137"/>
                    </a:srgbClr>
                  </a:outerShdw>
                </a:effectLst>
                <a:latin typeface="Calibri" panose="020F0502020204030204" pitchFamily="34" charset="0"/>
              </a:rPr>
              <a:t> </a:t>
            </a:r>
            <a:r>
              <a:rPr lang="de-DE" sz="2000" b="1" dirty="0">
                <a:effectLst>
                  <a:outerShdw blurRad="38100" dist="38100" dir="2700000" algn="tl">
                    <a:srgbClr val="000000">
                      <a:alpha val="43137"/>
                    </a:srgbClr>
                  </a:outerShdw>
                </a:effectLst>
                <a:latin typeface="Calibri" panose="020F0502020204030204" pitchFamily="34" charset="0"/>
              </a:rPr>
              <a:t>V.13 </a:t>
            </a:r>
            <a:r>
              <a:rPr lang="de-DE" sz="2000" b="1" dirty="0" smtClean="0">
                <a:effectLst>
                  <a:outerShdw blurRad="38100" dist="38100" dir="2700000" algn="tl">
                    <a:srgbClr val="000000">
                      <a:alpha val="43137"/>
                    </a:srgbClr>
                  </a:outerShdw>
                </a:effectLst>
                <a:latin typeface="Calibri" panose="020F0502020204030204" pitchFamily="34" charset="0"/>
              </a:rPr>
              <a:t>setzt </a:t>
            </a:r>
            <a:r>
              <a:rPr lang="de-DE" sz="2000" b="1" dirty="0">
                <a:effectLst>
                  <a:outerShdw blurRad="38100" dist="38100" dir="2700000" algn="tl">
                    <a:srgbClr val="000000">
                      <a:alpha val="43137"/>
                    </a:srgbClr>
                  </a:outerShdw>
                </a:effectLst>
                <a:latin typeface="Calibri" panose="020F0502020204030204" pitchFamily="34" charset="0"/>
              </a:rPr>
              <a:t>die </a:t>
            </a:r>
            <a:r>
              <a:rPr lang="de-DE" sz="2000" b="1" dirty="0" smtClean="0">
                <a:effectLst>
                  <a:outerShdw blurRad="38100" dist="38100" dir="2700000" algn="tl">
                    <a:srgbClr val="000000">
                      <a:alpha val="43137"/>
                    </a:srgbClr>
                  </a:outerShdw>
                </a:effectLst>
                <a:latin typeface="Calibri" panose="020F0502020204030204" pitchFamily="34" charset="0"/>
              </a:rPr>
              <a:t>Überschrift</a:t>
            </a:r>
            <a:endParaRPr lang="de-DE" sz="2000" b="1" dirty="0">
              <a:effectLst>
                <a:outerShdw blurRad="38100" dist="38100" dir="2700000" algn="tl">
                  <a:srgbClr val="000000">
                    <a:alpha val="43137"/>
                  </a:srgbClr>
                </a:outerShdw>
              </a:effectLst>
              <a:latin typeface="Calibri" panose="020F0502020204030204" pitchFamily="34" charset="0"/>
            </a:endParaRPr>
          </a:p>
          <a:p>
            <a:pPr lvl="1"/>
            <a:r>
              <a:rPr lang="de-DE" sz="2000" i="1" dirty="0">
                <a:effectLst>
                  <a:outerShdw blurRad="38100" dist="38100" dir="2700000" algn="tl">
                    <a:srgbClr val="000000">
                      <a:alpha val="43137"/>
                    </a:srgbClr>
                  </a:outerShdw>
                </a:effectLst>
                <a:latin typeface="Calibri" panose="020F0502020204030204" pitchFamily="34" charset="0"/>
              </a:rPr>
              <a:t>„Macht jemand von euch Schweres durch? Dann bete er</a:t>
            </a:r>
            <a:r>
              <a:rPr lang="de-DE" sz="2000" i="1" dirty="0" smtClean="0">
                <a:effectLst>
                  <a:outerShdw blurRad="38100" dist="38100" dir="2700000" algn="tl">
                    <a:srgbClr val="000000">
                      <a:alpha val="43137"/>
                    </a:srgbClr>
                  </a:outerShdw>
                </a:effectLst>
                <a:latin typeface="Calibri" panose="020F0502020204030204" pitchFamily="34" charset="0"/>
              </a:rPr>
              <a:t>!“</a:t>
            </a:r>
          </a:p>
          <a:p>
            <a:pPr lvl="1"/>
            <a:r>
              <a:rPr lang="de-DE" sz="2000" i="1" dirty="0">
                <a:effectLst>
                  <a:outerShdw blurRad="38100" dist="38100" dir="2700000" algn="tl">
                    <a:srgbClr val="000000">
                      <a:alpha val="43137"/>
                    </a:srgbClr>
                  </a:outerShdw>
                </a:effectLst>
                <a:latin typeface="Calibri" panose="020F0502020204030204" pitchFamily="34" charset="0"/>
              </a:rPr>
              <a:t>„Erlebt jemand eine Zeit der Ermutigung? Dann singe er Loblieder</a:t>
            </a:r>
            <a:r>
              <a:rPr lang="de-DE" sz="2000" i="1" dirty="0" smtClean="0">
                <a:effectLst>
                  <a:outerShdw blurRad="38100" dist="38100" dir="2700000" algn="tl">
                    <a:srgbClr val="000000">
                      <a:alpha val="43137"/>
                    </a:srgbClr>
                  </a:outerShdw>
                </a:effectLst>
                <a:latin typeface="Calibri" panose="020F0502020204030204" pitchFamily="34" charset="0"/>
              </a:rPr>
              <a:t>!“</a:t>
            </a:r>
          </a:p>
          <a:p>
            <a:pPr marL="342900" indent="-342900">
              <a:buFont typeface="Arial" panose="020B0604020202020204" pitchFamily="34" charset="0"/>
              <a:buChar char="•"/>
            </a:pPr>
            <a:r>
              <a:rPr lang="de-DE" sz="2000" dirty="0" smtClean="0">
                <a:effectLst>
                  <a:outerShdw blurRad="38100" dist="38100" dir="2700000" algn="tl">
                    <a:srgbClr val="000000">
                      <a:alpha val="43137"/>
                    </a:srgbClr>
                  </a:outerShdw>
                </a:effectLst>
                <a:latin typeface="Calibri" panose="020F0502020204030204" pitchFamily="34" charset="0"/>
              </a:rPr>
              <a:t>Von Gott abgekehrt oder Gott zugewandt?</a:t>
            </a:r>
          </a:p>
          <a:p>
            <a:pPr marL="800100" lvl="1" indent="-342900">
              <a:buFont typeface="Arial" panose="020B0604020202020204" pitchFamily="34" charset="0"/>
              <a:buChar char="•"/>
            </a:pPr>
            <a:r>
              <a:rPr lang="de-DE" sz="2000" dirty="0" smtClean="0">
                <a:effectLst>
                  <a:outerShdw blurRad="38100" dist="38100" dir="2700000" algn="tl">
                    <a:srgbClr val="000000">
                      <a:alpha val="43137"/>
                    </a:srgbClr>
                  </a:outerShdw>
                </a:effectLst>
                <a:latin typeface="Calibri" panose="020F0502020204030204" pitchFamily="34" charset="0"/>
              </a:rPr>
              <a:t>auf </a:t>
            </a:r>
            <a:r>
              <a:rPr lang="de-DE" sz="2000" dirty="0">
                <a:effectLst>
                  <a:outerShdw blurRad="38100" dist="38100" dir="2700000" algn="tl">
                    <a:srgbClr val="000000">
                      <a:alpha val="43137"/>
                    </a:srgbClr>
                  </a:outerShdw>
                </a:effectLst>
                <a:latin typeface="Calibri" panose="020F0502020204030204" pitchFamily="34" charset="0"/>
              </a:rPr>
              <a:t>dieser Grundlage spricht Jakobus </a:t>
            </a:r>
            <a:r>
              <a:rPr lang="de-DE" sz="2000" dirty="0" smtClean="0">
                <a:effectLst>
                  <a:outerShdw blurRad="38100" dist="38100" dir="2700000" algn="tl">
                    <a:srgbClr val="000000">
                      <a:alpha val="43137"/>
                    </a:srgbClr>
                  </a:outerShdw>
                </a:effectLst>
                <a:latin typeface="Calibri" panose="020F0502020204030204" pitchFamily="34" charset="0"/>
              </a:rPr>
              <a:t>das </a:t>
            </a:r>
            <a:r>
              <a:rPr lang="de-DE" sz="2000" dirty="0">
                <a:effectLst>
                  <a:outerShdw blurRad="38100" dist="38100" dir="2700000" algn="tl">
                    <a:srgbClr val="000000">
                      <a:alpha val="43137"/>
                    </a:srgbClr>
                  </a:outerShdw>
                </a:effectLst>
                <a:latin typeface="Calibri" panose="020F0502020204030204" pitchFamily="34" charset="0"/>
              </a:rPr>
              <a:t>Problem der Krankheit an - </a:t>
            </a:r>
            <a:r>
              <a:rPr lang="de-DE" sz="2000" dirty="0" smtClean="0">
                <a:effectLst>
                  <a:outerShdw blurRad="38100" dist="38100" dir="2700000" algn="tl">
                    <a:srgbClr val="000000">
                      <a:alpha val="43137"/>
                    </a:srgbClr>
                  </a:outerShdw>
                </a:effectLst>
                <a:latin typeface="Calibri" panose="020F0502020204030204" pitchFamily="34" charset="0"/>
              </a:rPr>
              <a:t>V.14</a:t>
            </a:r>
          </a:p>
          <a:p>
            <a:pPr marL="342900" indent="-342900">
              <a:buFont typeface="Arial" panose="020B0604020202020204" pitchFamily="34" charset="0"/>
              <a:buChar char="•"/>
            </a:pPr>
            <a:r>
              <a:rPr lang="de-DE" sz="2000" dirty="0">
                <a:effectLst>
                  <a:outerShdw blurRad="38100" dist="38100" dir="2700000" algn="tl">
                    <a:srgbClr val="000000">
                      <a:alpha val="43137"/>
                    </a:srgbClr>
                  </a:outerShdw>
                </a:effectLst>
                <a:latin typeface="Calibri" panose="020F0502020204030204" pitchFamily="34" charset="0"/>
              </a:rPr>
              <a:t>Gott geht es um Gesundheit des ganzen Menschen</a:t>
            </a:r>
          </a:p>
          <a:p>
            <a:endParaRPr lang="de-DE" sz="2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760636856"/>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2000"/>
                                        <p:tgtEl>
                                          <p:spTgt spid="5">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20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1000"/>
                                        <p:tgtEl>
                                          <p:spTgt spid="5">
                                            <p:txEl>
                                              <p:pRg st="4" end="4"/>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20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10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10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1000"/>
                                        <p:tgtEl>
                                          <p:spTgt spid="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9" end="9"/>
                                            </p:txEl>
                                          </p:spTgt>
                                        </p:tgtEl>
                                        <p:attrNameLst>
                                          <p:attrName>style.visibility</p:attrName>
                                        </p:attrNameLst>
                                      </p:cBhvr>
                                      <p:to>
                                        <p:strVal val="visible"/>
                                      </p:to>
                                    </p:set>
                                    <p:animEffect transition="in" filter="fade">
                                      <p:cBhvr>
                                        <p:cTn id="44"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641200" cy="2123658"/>
          </a:xfrm>
          <a:prstGeom prst="rect">
            <a:avLst/>
          </a:prstGeom>
          <a:noFill/>
        </p:spPr>
        <p:txBody>
          <a:bodyPr wrap="square" rtlCol="0">
            <a:spAutoFit/>
          </a:bodyPr>
          <a:lstStyle/>
          <a:p>
            <a:r>
              <a:rPr lang="de-DE" sz="2400" b="1" dirty="0">
                <a:effectLst>
                  <a:outerShdw blurRad="38100" dist="38100" dir="2700000" algn="tl">
                    <a:srgbClr val="000000">
                      <a:alpha val="43137"/>
                    </a:srgbClr>
                  </a:outerShdw>
                </a:effectLst>
                <a:latin typeface="Calibri" panose="020F0502020204030204" pitchFamily="34" charset="0"/>
              </a:rPr>
              <a:t>1. </a:t>
            </a:r>
            <a:r>
              <a:rPr lang="de-DE" sz="2400" b="1" dirty="0" smtClean="0">
                <a:effectLst>
                  <a:outerShdw blurRad="38100" dist="38100" dir="2700000" algn="tl">
                    <a:srgbClr val="000000">
                      <a:alpha val="43137"/>
                    </a:srgbClr>
                  </a:outerShdw>
                </a:effectLst>
                <a:latin typeface="Calibri" panose="020F0502020204030204" pitchFamily="34" charset="0"/>
              </a:rPr>
              <a:t>Der </a:t>
            </a:r>
            <a:r>
              <a:rPr lang="de-DE" sz="2400" b="1" dirty="0">
                <a:effectLst>
                  <a:outerShdw blurRad="38100" dist="38100" dir="2700000" algn="tl">
                    <a:srgbClr val="000000">
                      <a:alpha val="43137"/>
                    </a:srgbClr>
                  </a:outerShdw>
                </a:effectLst>
                <a:latin typeface="Calibri" panose="020F0502020204030204" pitchFamily="34" charset="0"/>
              </a:rPr>
              <a:t>Kranke - V.14a </a:t>
            </a:r>
          </a:p>
          <a:p>
            <a:r>
              <a:rPr lang="de-DE" sz="2200" i="1" dirty="0">
                <a:effectLst>
                  <a:outerShdw blurRad="38100" dist="38100" dir="2700000" algn="tl">
                    <a:srgbClr val="000000">
                      <a:alpha val="43137"/>
                    </a:srgbClr>
                  </a:outerShdw>
                </a:effectLst>
                <a:latin typeface="Calibri" panose="020F0502020204030204" pitchFamily="34" charset="0"/>
              </a:rPr>
              <a:t>„Ist jemand von euch krank? Dann bitte er die Ältesten</a:t>
            </a:r>
            <a:r>
              <a:rPr lang="de-DE" sz="2200" i="1" dirty="0" smtClean="0">
                <a:effectLst>
                  <a:outerShdw blurRad="38100" dist="38100" dir="2700000" algn="tl">
                    <a:srgbClr val="000000">
                      <a:alpha val="43137"/>
                    </a:srgbClr>
                  </a:outerShdw>
                </a:effectLst>
                <a:latin typeface="Calibri" panose="020F0502020204030204" pitchFamily="34" charset="0"/>
              </a:rPr>
              <a:t>…“</a:t>
            </a:r>
          </a:p>
          <a:p>
            <a:pPr marL="342900" indent="-342900">
              <a:buFont typeface="Arial" panose="020B0604020202020204" pitchFamily="34" charset="0"/>
              <a:buChar char="•"/>
            </a:pPr>
            <a:r>
              <a:rPr lang="de-DE" sz="2200" dirty="0">
                <a:effectLst>
                  <a:outerShdw blurRad="38100" dist="38100" dir="2700000" algn="tl">
                    <a:srgbClr val="000000">
                      <a:alpha val="43137"/>
                    </a:srgbClr>
                  </a:outerShdw>
                </a:effectLst>
                <a:latin typeface="Calibri" panose="020F0502020204030204" pitchFamily="34" charset="0"/>
              </a:rPr>
              <a:t>zuerst wird die Initiative des Kranken selbst </a:t>
            </a:r>
            <a:r>
              <a:rPr lang="de-DE" sz="2200" dirty="0" smtClean="0">
                <a:effectLst>
                  <a:outerShdw blurRad="38100" dist="38100" dir="2700000" algn="tl">
                    <a:srgbClr val="000000">
                      <a:alpha val="43137"/>
                    </a:srgbClr>
                  </a:outerShdw>
                </a:effectLst>
                <a:latin typeface="Calibri" panose="020F0502020204030204" pitchFamily="34" charset="0"/>
              </a:rPr>
              <a:t>angesprochen</a:t>
            </a:r>
          </a:p>
          <a:p>
            <a:pPr marL="342900" indent="-342900">
              <a:buFont typeface="Arial" panose="020B0604020202020204" pitchFamily="34" charset="0"/>
              <a:buChar char="•"/>
            </a:pPr>
            <a:r>
              <a:rPr lang="de-DE" sz="2200" dirty="0">
                <a:effectLst>
                  <a:outerShdw blurRad="38100" dist="38100" dir="2700000" algn="tl">
                    <a:srgbClr val="000000">
                      <a:alpha val="43137"/>
                    </a:srgbClr>
                  </a:outerShdw>
                </a:effectLst>
                <a:latin typeface="Calibri" panose="020F0502020204030204" pitchFamily="34" charset="0"/>
              </a:rPr>
              <a:t>es geht um ein Gebet des Glaubens - </a:t>
            </a:r>
            <a:r>
              <a:rPr lang="de-DE" sz="2200" dirty="0" smtClean="0">
                <a:effectLst>
                  <a:outerShdw blurRad="38100" dist="38100" dir="2700000" algn="tl">
                    <a:srgbClr val="000000">
                      <a:alpha val="43137"/>
                    </a:srgbClr>
                  </a:outerShdw>
                </a:effectLst>
                <a:latin typeface="Calibri" panose="020F0502020204030204" pitchFamily="34" charset="0"/>
              </a:rPr>
              <a:t>V.15</a:t>
            </a:r>
          </a:p>
          <a:p>
            <a:pPr marL="800100" lvl="1" indent="-342900">
              <a:buFont typeface="Arial" panose="020B0604020202020204" pitchFamily="34" charset="0"/>
              <a:buChar char="•"/>
            </a:pPr>
            <a:r>
              <a:rPr lang="de-DE" sz="2200" dirty="0">
                <a:effectLst>
                  <a:outerShdw blurRad="38100" dist="38100" dir="2700000" algn="tl">
                    <a:srgbClr val="000000">
                      <a:alpha val="43137"/>
                    </a:srgbClr>
                  </a:outerShdw>
                </a:effectLst>
                <a:latin typeface="Calibri" panose="020F0502020204030204" pitchFamily="34" charset="0"/>
              </a:rPr>
              <a:t>glauben müssen alle Beteiligten</a:t>
            </a:r>
          </a:p>
          <a:p>
            <a:endParaRPr lang="de-DE" sz="2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413775579"/>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641200" cy="3816429"/>
          </a:xfrm>
          <a:prstGeom prst="rect">
            <a:avLst/>
          </a:prstGeom>
          <a:noFill/>
        </p:spPr>
        <p:txBody>
          <a:bodyPr wrap="square" rtlCol="0">
            <a:spAutoFit/>
          </a:bodyPr>
          <a:lstStyle/>
          <a:p>
            <a:r>
              <a:rPr lang="de-DE" sz="2400" b="1" dirty="0">
                <a:effectLst>
                  <a:outerShdw blurRad="38100" dist="38100" dir="2700000" algn="tl">
                    <a:srgbClr val="000000">
                      <a:alpha val="43137"/>
                    </a:srgbClr>
                  </a:outerShdw>
                </a:effectLst>
                <a:latin typeface="Calibri" panose="020F0502020204030204" pitchFamily="34" charset="0"/>
              </a:rPr>
              <a:t>2. Die Gemeinde - </a:t>
            </a:r>
            <a:r>
              <a:rPr lang="de-DE" sz="2400" b="1" dirty="0" smtClean="0">
                <a:effectLst>
                  <a:outerShdw blurRad="38100" dist="38100" dir="2700000" algn="tl">
                    <a:srgbClr val="000000">
                      <a:alpha val="43137"/>
                    </a:srgbClr>
                  </a:outerShdw>
                </a:effectLst>
                <a:latin typeface="Calibri" panose="020F0502020204030204" pitchFamily="34" charset="0"/>
              </a:rPr>
              <a:t>V.14b</a:t>
            </a:r>
          </a:p>
          <a:p>
            <a:r>
              <a:rPr lang="de-DE" sz="2200" i="1" dirty="0">
                <a:effectLst>
                  <a:outerShdw blurRad="38100" dist="38100" dir="2700000" algn="tl">
                    <a:srgbClr val="000000">
                      <a:alpha val="43137"/>
                    </a:srgbClr>
                  </a:outerShdw>
                </a:effectLst>
                <a:latin typeface="Calibri" panose="020F0502020204030204" pitchFamily="34" charset="0"/>
              </a:rPr>
              <a:t>„…Dann bitte er die Ältesten der Gemeinde zu sich, damit sie für ihn beten und ihn im Namen des Herrn mit Öl salben</a:t>
            </a:r>
            <a:r>
              <a:rPr lang="de-DE" sz="2200" i="1" dirty="0" smtClean="0">
                <a:effectLst>
                  <a:outerShdw blurRad="38100" dist="38100" dir="2700000" algn="tl">
                    <a:srgbClr val="000000">
                      <a:alpha val="43137"/>
                    </a:srgbClr>
                  </a:outerShdw>
                </a:effectLst>
                <a:latin typeface="Calibri" panose="020F0502020204030204" pitchFamily="34" charset="0"/>
              </a:rPr>
              <a:t>.“</a:t>
            </a:r>
          </a:p>
          <a:p>
            <a:pPr marL="342900" indent="-342900">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nichts Besonderes </a:t>
            </a:r>
            <a:r>
              <a:rPr lang="de-DE" sz="2200" dirty="0">
                <a:effectLst>
                  <a:outerShdw blurRad="38100" dist="38100" dir="2700000" algn="tl">
                    <a:srgbClr val="000000">
                      <a:alpha val="43137"/>
                    </a:srgbClr>
                  </a:outerShdw>
                </a:effectLst>
                <a:latin typeface="Calibri" panose="020F0502020204030204" pitchFamily="34" charset="0"/>
              </a:rPr>
              <a:t>für ganz bestimmte </a:t>
            </a:r>
            <a:r>
              <a:rPr lang="de-DE" sz="2200" dirty="0" smtClean="0">
                <a:effectLst>
                  <a:outerShdw blurRad="38100" dist="38100" dir="2700000" algn="tl">
                    <a:srgbClr val="000000">
                      <a:alpha val="43137"/>
                    </a:srgbClr>
                  </a:outerShdw>
                </a:effectLst>
                <a:latin typeface="Calibri" panose="020F0502020204030204" pitchFamily="34" charset="0"/>
              </a:rPr>
              <a:t>Fälle</a:t>
            </a:r>
          </a:p>
          <a:p>
            <a:pPr marL="342900" indent="-342900">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der </a:t>
            </a:r>
            <a:r>
              <a:rPr lang="de-DE" sz="2200" dirty="0">
                <a:effectLst>
                  <a:outerShdw blurRad="38100" dist="38100" dir="2700000" algn="tl">
                    <a:srgbClr val="000000">
                      <a:alpha val="43137"/>
                    </a:srgbClr>
                  </a:outerShdw>
                </a:effectLst>
                <a:latin typeface="Calibri" panose="020F0502020204030204" pitchFamily="34" charset="0"/>
              </a:rPr>
              <a:t>praktische Ablauf des </a:t>
            </a:r>
            <a:r>
              <a:rPr lang="de-DE" sz="2200" dirty="0" smtClean="0">
                <a:effectLst>
                  <a:outerShdw blurRad="38100" dist="38100" dir="2700000" algn="tl">
                    <a:srgbClr val="000000">
                      <a:alpha val="43137"/>
                    </a:srgbClr>
                  </a:outerShdw>
                </a:effectLst>
                <a:latin typeface="Calibri" panose="020F0502020204030204" pitchFamily="34" charset="0"/>
              </a:rPr>
              <a:t>Krankengebets</a:t>
            </a:r>
          </a:p>
          <a:p>
            <a:pPr marL="800100" lvl="1" indent="-342900">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Gebet </a:t>
            </a:r>
            <a:r>
              <a:rPr lang="de-DE" sz="2200" dirty="0">
                <a:effectLst>
                  <a:outerShdw blurRad="38100" dist="38100" dir="2700000" algn="tl">
                    <a:srgbClr val="000000">
                      <a:alpha val="43137"/>
                    </a:srgbClr>
                  </a:outerShdw>
                </a:effectLst>
                <a:latin typeface="Calibri" panose="020F0502020204030204" pitchFamily="34" charset="0"/>
              </a:rPr>
              <a:t>und mit Öl salben </a:t>
            </a:r>
            <a:r>
              <a:rPr lang="de-DE" sz="2200" dirty="0" smtClean="0">
                <a:effectLst>
                  <a:outerShdw blurRad="38100" dist="38100" dir="2700000" algn="tl">
                    <a:srgbClr val="000000">
                      <a:alpha val="43137"/>
                    </a:srgbClr>
                  </a:outerShdw>
                </a:effectLst>
                <a:latin typeface="Calibri" panose="020F0502020204030204" pitchFamily="34" charset="0"/>
              </a:rPr>
              <a:t>„im </a:t>
            </a:r>
            <a:r>
              <a:rPr lang="de-DE" sz="2200" dirty="0">
                <a:effectLst>
                  <a:outerShdw blurRad="38100" dist="38100" dir="2700000" algn="tl">
                    <a:srgbClr val="000000">
                      <a:alpha val="43137"/>
                    </a:srgbClr>
                  </a:outerShdw>
                </a:effectLst>
                <a:latin typeface="Calibri" panose="020F0502020204030204" pitchFamily="34" charset="0"/>
              </a:rPr>
              <a:t>Namen des </a:t>
            </a:r>
            <a:r>
              <a:rPr lang="de-DE" sz="2200" dirty="0" smtClean="0">
                <a:effectLst>
                  <a:outerShdw blurRad="38100" dist="38100" dir="2700000" algn="tl">
                    <a:srgbClr val="000000">
                      <a:alpha val="43137"/>
                    </a:srgbClr>
                  </a:outerShdw>
                </a:effectLst>
                <a:latin typeface="Calibri" panose="020F0502020204030204" pitchFamily="34" charset="0"/>
              </a:rPr>
              <a:t>Herrn“</a:t>
            </a:r>
          </a:p>
          <a:p>
            <a:pPr marL="800100" lvl="1" indent="-342900">
              <a:buFont typeface="Arial" panose="020B0604020202020204" pitchFamily="34" charset="0"/>
              <a:buChar char="•"/>
            </a:pPr>
            <a:r>
              <a:rPr lang="de-DE" sz="2200" dirty="0">
                <a:effectLst>
                  <a:outerShdw blurRad="38100" dist="38100" dir="2700000" algn="tl">
                    <a:srgbClr val="000000">
                      <a:alpha val="43137"/>
                    </a:srgbClr>
                  </a:outerShdw>
                </a:effectLst>
                <a:latin typeface="Calibri" panose="020F0502020204030204" pitchFamily="34" charset="0"/>
              </a:rPr>
              <a:t>es </a:t>
            </a:r>
            <a:r>
              <a:rPr lang="de-DE" sz="2200" dirty="0" smtClean="0">
                <a:effectLst>
                  <a:outerShdw blurRad="38100" dist="38100" dir="2700000" algn="tl">
                    <a:srgbClr val="000000">
                      <a:alpha val="43137"/>
                    </a:srgbClr>
                  </a:outerShdw>
                </a:effectLst>
                <a:latin typeface="Calibri" panose="020F0502020204030204" pitchFamily="34" charset="0"/>
              </a:rPr>
              <a:t>geht um </a:t>
            </a:r>
            <a:r>
              <a:rPr lang="de-DE" sz="2200" dirty="0">
                <a:effectLst>
                  <a:outerShdw blurRad="38100" dist="38100" dir="2700000" algn="tl">
                    <a:srgbClr val="000000">
                      <a:alpha val="43137"/>
                    </a:srgbClr>
                  </a:outerShdw>
                </a:effectLst>
                <a:latin typeface="Calibri" panose="020F0502020204030204" pitchFamily="34" charset="0"/>
              </a:rPr>
              <a:t>ein Zeichen der Salbung durch den Heiligen </a:t>
            </a:r>
            <a:r>
              <a:rPr lang="de-DE" sz="2200" dirty="0" smtClean="0">
                <a:effectLst>
                  <a:outerShdw blurRad="38100" dist="38100" dir="2700000" algn="tl">
                    <a:srgbClr val="000000">
                      <a:alpha val="43137"/>
                    </a:srgbClr>
                  </a:outerShdw>
                </a:effectLst>
                <a:latin typeface="Calibri" panose="020F0502020204030204" pitchFamily="34" charset="0"/>
              </a:rPr>
              <a:t>Geist</a:t>
            </a:r>
          </a:p>
          <a:p>
            <a:pPr lvl="1"/>
            <a:r>
              <a:rPr lang="de-DE" sz="2200" dirty="0" smtClean="0">
                <a:effectLst>
                  <a:outerShdw blurRad="38100" dist="38100" dir="2700000" algn="tl">
                    <a:srgbClr val="000000">
                      <a:alpha val="43137"/>
                    </a:srgbClr>
                  </a:outerShdw>
                </a:effectLst>
                <a:latin typeface="Calibri" panose="020F0502020204030204" pitchFamily="34" charset="0"/>
              </a:rPr>
              <a:t>Röm.15,13: </a:t>
            </a:r>
            <a:r>
              <a:rPr lang="de-DE" sz="2200" i="1" dirty="0" smtClean="0">
                <a:effectLst>
                  <a:outerShdw blurRad="38100" dist="38100" dir="2700000" algn="tl">
                    <a:srgbClr val="000000">
                      <a:alpha val="43137"/>
                    </a:srgbClr>
                  </a:outerShdw>
                </a:effectLst>
                <a:latin typeface="Calibri" panose="020F0502020204030204" pitchFamily="34" charset="0"/>
              </a:rPr>
              <a:t>„Der Gott der Hoffnung aber erfülle euch mit aller Freude und mit Frieden im Glauben, dass ihr überströmet an Hoffnung, in der Kraft des Heiligen Geistes!“</a:t>
            </a:r>
            <a:endParaRPr lang="de-DE" sz="2200" i="1" dirty="0">
              <a:effectLst>
                <a:outerShdw blurRad="38100" dist="38100" dir="2700000" algn="tl">
                  <a:srgbClr val="000000">
                    <a:alpha val="43137"/>
                  </a:srgbClr>
                </a:outerShdw>
              </a:effectLst>
              <a:latin typeface="Calibri" panose="020F0502020204030204" pitchFamily="34" charset="0"/>
            </a:endParaRPr>
          </a:p>
          <a:p>
            <a:endParaRPr lang="de-DE" sz="2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48148649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641200" cy="4278094"/>
          </a:xfrm>
          <a:prstGeom prst="rect">
            <a:avLst/>
          </a:prstGeom>
          <a:noFill/>
        </p:spPr>
        <p:txBody>
          <a:bodyPr wrap="square" rtlCol="0">
            <a:spAutoFit/>
          </a:bodyPr>
          <a:lstStyle/>
          <a:p>
            <a:r>
              <a:rPr lang="de-DE" sz="2400" b="1" dirty="0">
                <a:effectLst>
                  <a:outerShdw blurRad="38100" dist="38100" dir="2700000" algn="tl">
                    <a:srgbClr val="000000">
                      <a:alpha val="43137"/>
                    </a:srgbClr>
                  </a:outerShdw>
                </a:effectLst>
                <a:latin typeface="Calibri" panose="020F0502020204030204" pitchFamily="34" charset="0"/>
              </a:rPr>
              <a:t>3. Die Auswirkungen dieses Gebets - </a:t>
            </a:r>
            <a:r>
              <a:rPr lang="de-DE" sz="2400" b="1" dirty="0" smtClean="0">
                <a:effectLst>
                  <a:outerShdw blurRad="38100" dist="38100" dir="2700000" algn="tl">
                    <a:srgbClr val="000000">
                      <a:alpha val="43137"/>
                    </a:srgbClr>
                  </a:outerShdw>
                </a:effectLst>
                <a:latin typeface="Calibri" panose="020F0502020204030204" pitchFamily="34" charset="0"/>
              </a:rPr>
              <a:t>V.15</a:t>
            </a:r>
          </a:p>
          <a:p>
            <a:r>
              <a:rPr lang="de-DE" sz="2200" i="1" dirty="0">
                <a:effectLst>
                  <a:outerShdw blurRad="38100" dist="38100" dir="2700000" algn="tl">
                    <a:srgbClr val="000000">
                      <a:alpha val="43137"/>
                    </a:srgbClr>
                  </a:outerShdw>
                </a:effectLst>
                <a:latin typeface="Calibri" panose="020F0502020204030204" pitchFamily="34" charset="0"/>
              </a:rPr>
              <a:t>„Ihr Gebet, im Glauben gesprochen, wird dem Kranken Rettung bringen; der Herr wird ihn seine Hilfe erfahren lassen. Und wenn er Sünden begangen hat, wird ihm vergeben werden</a:t>
            </a:r>
            <a:r>
              <a:rPr lang="de-DE" sz="2200" i="1" dirty="0" smtClean="0">
                <a:effectLst>
                  <a:outerShdw blurRad="38100" dist="38100" dir="2700000" algn="tl">
                    <a:srgbClr val="000000">
                      <a:alpha val="43137"/>
                    </a:srgbClr>
                  </a:outerShdw>
                </a:effectLst>
                <a:latin typeface="Calibri" panose="020F0502020204030204" pitchFamily="34" charset="0"/>
              </a:rPr>
              <a:t>.“</a:t>
            </a:r>
          </a:p>
          <a:p>
            <a:r>
              <a:rPr lang="de-DE" sz="2200" b="1" dirty="0" smtClean="0">
                <a:effectLst>
                  <a:outerShdw blurRad="38100" dist="38100" dir="2700000" algn="tl">
                    <a:srgbClr val="000000">
                      <a:alpha val="43137"/>
                    </a:srgbClr>
                  </a:outerShdw>
                </a:effectLst>
                <a:latin typeface="Calibri" panose="020F0502020204030204" pitchFamily="34" charset="0"/>
              </a:rPr>
              <a:t>Drei </a:t>
            </a:r>
            <a:r>
              <a:rPr lang="de-DE" sz="2200" b="1" dirty="0">
                <a:effectLst>
                  <a:outerShdw blurRad="38100" dist="38100" dir="2700000" algn="tl">
                    <a:srgbClr val="000000">
                      <a:alpha val="43137"/>
                    </a:srgbClr>
                  </a:outerShdw>
                </a:effectLst>
                <a:latin typeface="Calibri" panose="020F0502020204030204" pitchFamily="34" charset="0"/>
              </a:rPr>
              <a:t>Verheißungen</a:t>
            </a:r>
            <a:r>
              <a:rPr lang="de-DE" sz="2200" b="1" dirty="0" smtClean="0">
                <a:effectLst>
                  <a:outerShdw blurRad="38100" dist="38100" dir="2700000" algn="tl">
                    <a:srgbClr val="000000">
                      <a:alpha val="43137"/>
                    </a:srgbClr>
                  </a:outerShdw>
                </a:effectLst>
                <a:latin typeface="Calibri" panose="020F0502020204030204" pitchFamily="34" charset="0"/>
              </a:rPr>
              <a:t>:</a:t>
            </a:r>
            <a:endParaRPr lang="de-DE" sz="2200" dirty="0" smtClean="0">
              <a:effectLst>
                <a:outerShdw blurRad="38100" dist="38100" dir="2700000" algn="tl">
                  <a:srgbClr val="000000">
                    <a:alpha val="43137"/>
                  </a:srgbClr>
                </a:outerShdw>
              </a:effectLst>
              <a:latin typeface="Calibri" panose="020F0502020204030204" pitchFamily="34" charset="0"/>
            </a:endParaRPr>
          </a:p>
          <a:p>
            <a:pPr marL="457200" indent="-457200">
              <a:buAutoNum type="arabicPeriod"/>
            </a:pPr>
            <a:r>
              <a:rPr lang="de-DE" sz="2000" dirty="0" smtClean="0">
                <a:effectLst>
                  <a:outerShdw blurRad="38100" dist="38100" dir="2700000" algn="tl">
                    <a:srgbClr val="000000">
                      <a:alpha val="43137"/>
                    </a:srgbClr>
                  </a:outerShdw>
                </a:effectLst>
                <a:latin typeface="Calibri" panose="020F0502020204030204" pitchFamily="34" charset="0"/>
              </a:rPr>
              <a:t>es </a:t>
            </a:r>
            <a:r>
              <a:rPr lang="de-DE" sz="2000" dirty="0">
                <a:effectLst>
                  <a:outerShdw blurRad="38100" dist="38100" dir="2700000" algn="tl">
                    <a:srgbClr val="000000">
                      <a:alpha val="43137"/>
                    </a:srgbClr>
                  </a:outerShdw>
                </a:effectLst>
                <a:latin typeface="Calibri" panose="020F0502020204030204" pitchFamily="34" charset="0"/>
              </a:rPr>
              <a:t>wird den Kranken </a:t>
            </a:r>
            <a:r>
              <a:rPr lang="de-DE" sz="2000" dirty="0" smtClean="0">
                <a:effectLst>
                  <a:outerShdw blurRad="38100" dist="38100" dir="2700000" algn="tl">
                    <a:srgbClr val="000000">
                      <a:alpha val="43137"/>
                    </a:srgbClr>
                  </a:outerShdw>
                </a:effectLst>
                <a:latin typeface="Calibri" panose="020F0502020204030204" pitchFamily="34" charset="0"/>
              </a:rPr>
              <a:t>retten</a:t>
            </a:r>
          </a:p>
          <a:p>
            <a:pPr marL="800100" lvl="1" indent="-342900">
              <a:buFont typeface="Arial" panose="020B0604020202020204" pitchFamily="34" charset="0"/>
              <a:buChar char="•"/>
            </a:pPr>
            <a:r>
              <a:rPr lang="de-DE" sz="2000" i="1" dirty="0" smtClean="0">
                <a:effectLst>
                  <a:outerShdw blurRad="38100" dist="38100" dir="2700000" algn="tl">
                    <a:srgbClr val="000000">
                      <a:alpha val="43137"/>
                    </a:srgbClr>
                  </a:outerShdw>
                </a:effectLst>
                <a:latin typeface="Calibri" panose="020F0502020204030204" pitchFamily="34" charset="0"/>
              </a:rPr>
              <a:t>„</a:t>
            </a:r>
            <a:r>
              <a:rPr lang="de-DE" sz="2000" i="1" dirty="0">
                <a:effectLst>
                  <a:outerShdw blurRad="38100" dist="38100" dir="2700000" algn="tl">
                    <a:srgbClr val="000000">
                      <a:alpha val="43137"/>
                    </a:srgbClr>
                  </a:outerShdw>
                </a:effectLst>
                <a:latin typeface="Calibri" panose="020F0502020204030204" pitchFamily="34" charset="0"/>
              </a:rPr>
              <a:t>mein Leben ist eindeutig in Gottes Hand, egal was kommt!“</a:t>
            </a:r>
          </a:p>
          <a:p>
            <a:pPr marL="457200" indent="-457200">
              <a:buAutoNum type="arabicPeriod"/>
            </a:pPr>
            <a:r>
              <a:rPr lang="de-DE" sz="2000" dirty="0" smtClean="0">
                <a:effectLst>
                  <a:outerShdw blurRad="38100" dist="38100" dir="2700000" algn="tl">
                    <a:srgbClr val="000000">
                      <a:alpha val="43137"/>
                    </a:srgbClr>
                  </a:outerShdw>
                </a:effectLst>
                <a:latin typeface="Calibri" panose="020F0502020204030204" pitchFamily="34" charset="0"/>
              </a:rPr>
              <a:t>der </a:t>
            </a:r>
            <a:r>
              <a:rPr lang="de-DE" sz="2000" dirty="0">
                <a:effectLst>
                  <a:outerShdw blurRad="38100" dist="38100" dir="2700000" algn="tl">
                    <a:srgbClr val="000000">
                      <a:alpha val="43137"/>
                    </a:srgbClr>
                  </a:outerShdw>
                </a:effectLst>
                <a:latin typeface="Calibri" panose="020F0502020204030204" pitchFamily="34" charset="0"/>
              </a:rPr>
              <a:t>Herr wird ihn </a:t>
            </a:r>
            <a:r>
              <a:rPr lang="de-DE" sz="2000" dirty="0" smtClean="0">
                <a:effectLst>
                  <a:outerShdw blurRad="38100" dist="38100" dir="2700000" algn="tl">
                    <a:srgbClr val="000000">
                      <a:alpha val="43137"/>
                    </a:srgbClr>
                  </a:outerShdw>
                </a:effectLst>
                <a:latin typeface="Calibri" panose="020F0502020204030204" pitchFamily="34" charset="0"/>
              </a:rPr>
              <a:t>aufrichten</a:t>
            </a:r>
          </a:p>
          <a:p>
            <a:pPr marL="800100" lvl="1" indent="-342900">
              <a:buFont typeface="Arial" panose="020B0604020202020204" pitchFamily="34" charset="0"/>
              <a:buChar char="•"/>
            </a:pPr>
            <a:r>
              <a:rPr lang="de-DE" sz="2000" dirty="0">
                <a:effectLst>
                  <a:outerShdw blurRad="38100" dist="38100" dir="2700000" algn="tl">
                    <a:srgbClr val="000000">
                      <a:alpha val="43137"/>
                    </a:srgbClr>
                  </a:outerShdw>
                </a:effectLst>
                <a:latin typeface="Calibri" panose="020F0502020204030204" pitchFamily="34" charset="0"/>
              </a:rPr>
              <a:t>es geht in aller erster Linie </a:t>
            </a:r>
            <a:r>
              <a:rPr lang="de-DE" sz="2000" dirty="0" smtClean="0">
                <a:effectLst>
                  <a:outerShdw blurRad="38100" dist="38100" dir="2700000" algn="tl">
                    <a:srgbClr val="000000">
                      <a:alpha val="43137"/>
                    </a:srgbClr>
                  </a:outerShdw>
                </a:effectLst>
                <a:latin typeface="Calibri" panose="020F0502020204030204" pitchFamily="34" charset="0"/>
              </a:rPr>
              <a:t>darum</a:t>
            </a:r>
            <a:r>
              <a:rPr lang="de-DE" sz="2000" dirty="0">
                <a:effectLst>
                  <a:outerShdw blurRad="38100" dist="38100" dir="2700000" algn="tl">
                    <a:srgbClr val="000000">
                      <a:alpha val="43137"/>
                    </a:srgbClr>
                  </a:outerShdw>
                </a:effectLst>
                <a:latin typeface="Calibri" panose="020F0502020204030204" pitchFamily="34" charset="0"/>
              </a:rPr>
              <a:t>, </a:t>
            </a:r>
            <a:r>
              <a:rPr lang="de-DE" sz="2000" dirty="0" smtClean="0">
                <a:effectLst>
                  <a:outerShdw blurRad="38100" dist="38100" dir="2700000" algn="tl">
                    <a:srgbClr val="000000">
                      <a:alpha val="43137"/>
                    </a:srgbClr>
                  </a:outerShdw>
                </a:effectLst>
                <a:latin typeface="Calibri" panose="020F0502020204030204" pitchFamily="34" charset="0"/>
              </a:rPr>
              <a:t>dass </a:t>
            </a:r>
            <a:r>
              <a:rPr lang="de-DE" sz="2000" dirty="0">
                <a:effectLst>
                  <a:outerShdw blurRad="38100" dist="38100" dir="2700000" algn="tl">
                    <a:srgbClr val="000000">
                      <a:alpha val="43137"/>
                    </a:srgbClr>
                  </a:outerShdw>
                </a:effectLst>
                <a:latin typeface="Calibri" panose="020F0502020204030204" pitchFamily="34" charset="0"/>
              </a:rPr>
              <a:t>diese göttliche Kraft in ihn hineingeströmt ist und ihn </a:t>
            </a:r>
            <a:r>
              <a:rPr lang="de-DE" sz="2000" dirty="0" smtClean="0">
                <a:effectLst>
                  <a:outerShdw blurRad="38100" dist="38100" dir="2700000" algn="tl">
                    <a:srgbClr val="000000">
                      <a:alpha val="43137"/>
                    </a:srgbClr>
                  </a:outerShdw>
                </a:effectLst>
                <a:latin typeface="Calibri" panose="020F0502020204030204" pitchFamily="34" charset="0"/>
              </a:rPr>
              <a:t>erfüllt</a:t>
            </a:r>
          </a:p>
          <a:p>
            <a:pPr marL="457200" indent="-457200">
              <a:buFont typeface="+mj-lt"/>
              <a:buAutoNum type="arabicPeriod"/>
            </a:pPr>
            <a:r>
              <a:rPr lang="de-DE" sz="2000" dirty="0" smtClean="0">
                <a:effectLst>
                  <a:outerShdw blurRad="38100" dist="38100" dir="2700000" algn="tl">
                    <a:srgbClr val="000000">
                      <a:alpha val="43137"/>
                    </a:srgbClr>
                  </a:outerShdw>
                </a:effectLst>
                <a:latin typeface="Calibri" panose="020F0502020204030204" pitchFamily="34" charset="0"/>
              </a:rPr>
              <a:t>wenn </a:t>
            </a:r>
            <a:r>
              <a:rPr lang="de-DE" sz="2000" dirty="0">
                <a:effectLst>
                  <a:outerShdw blurRad="38100" dist="38100" dir="2700000" algn="tl">
                    <a:srgbClr val="000000">
                      <a:alpha val="43137"/>
                    </a:srgbClr>
                  </a:outerShdw>
                </a:effectLst>
                <a:latin typeface="Calibri" panose="020F0502020204030204" pitchFamily="34" charset="0"/>
              </a:rPr>
              <a:t>er Sünden getan hat, werden sie ihm </a:t>
            </a:r>
            <a:r>
              <a:rPr lang="de-DE" sz="2000" dirty="0" smtClean="0">
                <a:effectLst>
                  <a:outerShdw blurRad="38100" dist="38100" dir="2700000" algn="tl">
                    <a:srgbClr val="000000">
                      <a:alpha val="43137"/>
                    </a:srgbClr>
                  </a:outerShdw>
                </a:effectLst>
                <a:latin typeface="Calibri" panose="020F0502020204030204" pitchFamily="34" charset="0"/>
              </a:rPr>
              <a:t>vergeben</a:t>
            </a:r>
          </a:p>
          <a:p>
            <a:pPr marL="800100" lvl="1" indent="-342900">
              <a:buFont typeface="Arial" panose="020B0604020202020204" pitchFamily="34" charset="0"/>
              <a:buChar char="•"/>
            </a:pPr>
            <a:r>
              <a:rPr lang="de-DE" sz="2000" dirty="0" smtClean="0">
                <a:effectLst>
                  <a:outerShdw blurRad="38100" dist="38100" dir="2700000" algn="tl">
                    <a:srgbClr val="000000">
                      <a:alpha val="43137"/>
                    </a:srgbClr>
                  </a:outerShdw>
                </a:effectLst>
                <a:latin typeface="Calibri" panose="020F0502020204030204" pitchFamily="34" charset="0"/>
              </a:rPr>
              <a:t>der </a:t>
            </a:r>
            <a:r>
              <a:rPr lang="de-DE" sz="2000" dirty="0">
                <a:effectLst>
                  <a:outerShdw blurRad="38100" dist="38100" dir="2700000" algn="tl">
                    <a:srgbClr val="000000">
                      <a:alpha val="43137"/>
                    </a:srgbClr>
                  </a:outerShdw>
                </a:effectLst>
                <a:latin typeface="Calibri" panose="020F0502020204030204" pitchFamily="34" charset="0"/>
              </a:rPr>
              <a:t>ganze Mensch kommt vor Gott in </a:t>
            </a:r>
            <a:r>
              <a:rPr lang="de-DE" sz="2000" dirty="0" smtClean="0">
                <a:effectLst>
                  <a:outerShdw blurRad="38100" dist="38100" dir="2700000" algn="tl">
                    <a:srgbClr val="000000">
                      <a:alpha val="43137"/>
                    </a:srgbClr>
                  </a:outerShdw>
                </a:effectLst>
                <a:latin typeface="Calibri" panose="020F0502020204030204" pitchFamily="34" charset="0"/>
              </a:rPr>
              <a:t>Ordnung</a:t>
            </a:r>
          </a:p>
          <a:p>
            <a:pPr marL="800100" lvl="1" indent="-342900">
              <a:buFont typeface="Arial" panose="020B0604020202020204" pitchFamily="34" charset="0"/>
              <a:buChar char="•"/>
            </a:pPr>
            <a:r>
              <a:rPr lang="de-DE" sz="2000" dirty="0">
                <a:effectLst>
                  <a:outerShdw blurRad="38100" dist="38100" dir="2700000" algn="tl">
                    <a:srgbClr val="000000">
                      <a:alpha val="43137"/>
                    </a:srgbClr>
                  </a:outerShdw>
                </a:effectLst>
                <a:latin typeface="Calibri" panose="020F0502020204030204" pitchFamily="34" charset="0"/>
              </a:rPr>
              <a:t>der Kranke kann wieder mit offenem Herzen vor Gott stehen!</a:t>
            </a:r>
          </a:p>
        </p:txBody>
      </p:sp>
    </p:spTree>
    <p:extLst>
      <p:ext uri="{BB962C8B-B14F-4D97-AF65-F5344CB8AC3E}">
        <p14:creationId xmlns:p14="http://schemas.microsoft.com/office/powerpoint/2010/main" val="1491349753"/>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1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1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10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10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10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feld 3"/>
          <p:cNvSpPr txBox="1"/>
          <p:nvPr/>
        </p:nvSpPr>
        <p:spPr>
          <a:xfrm>
            <a:off x="683460" y="332570"/>
            <a:ext cx="7633060" cy="461665"/>
          </a:xfrm>
          <a:prstGeom prst="rect">
            <a:avLst/>
          </a:prstGeom>
          <a:noFill/>
        </p:spPr>
        <p:txBody>
          <a:bodyPr wrap="square" rtlCol="0">
            <a:spAutoFit/>
          </a:bodyPr>
          <a:lstStyle/>
          <a:p>
            <a:pPr algn="ctr"/>
            <a:r>
              <a:rPr lang="de-DE" sz="2400" dirty="0" smtClean="0">
                <a:effectLst>
                  <a:outerShdw blurRad="38100" dist="38100" dir="2700000" algn="tl">
                    <a:srgbClr val="000000">
                      <a:alpha val="43137"/>
                    </a:srgbClr>
                  </a:outerShdw>
                </a:effectLst>
                <a:latin typeface="Cambria" panose="02040503050406030204" pitchFamily="18" charset="0"/>
              </a:rPr>
              <a:t>Das Geheimnis des Gebets für Kranke – </a:t>
            </a:r>
            <a:r>
              <a:rPr lang="de-DE" sz="2400" dirty="0" smtClean="0">
                <a:effectLst>
                  <a:outerShdw blurRad="38100" dist="38100" dir="2700000" algn="tl">
                    <a:srgbClr val="000000">
                      <a:alpha val="43137"/>
                    </a:srgbClr>
                  </a:outerShdw>
                </a:effectLst>
                <a:latin typeface="Cambria" panose="02040503050406030204" pitchFamily="18" charset="0"/>
              </a:rPr>
              <a:t>Jakobus 5, 13-16</a:t>
            </a:r>
            <a:endParaRPr lang="de-DE" sz="2400" dirty="0">
              <a:effectLst>
                <a:outerShdw blurRad="38100" dist="38100" dir="2700000" algn="tl">
                  <a:srgbClr val="000000">
                    <a:alpha val="43137"/>
                  </a:srgbClr>
                </a:outerShdw>
              </a:effectLst>
              <a:latin typeface="Cambria" panose="02040503050406030204" pitchFamily="18" charset="0"/>
            </a:endParaRPr>
          </a:p>
        </p:txBody>
      </p:sp>
      <p:sp>
        <p:nvSpPr>
          <p:cNvPr id="5" name="Textfeld 4"/>
          <p:cNvSpPr txBox="1"/>
          <p:nvPr/>
        </p:nvSpPr>
        <p:spPr>
          <a:xfrm>
            <a:off x="323410" y="908650"/>
            <a:ext cx="8713210" cy="4862870"/>
          </a:xfrm>
          <a:prstGeom prst="rect">
            <a:avLst/>
          </a:prstGeom>
          <a:noFill/>
        </p:spPr>
        <p:txBody>
          <a:bodyPr wrap="square" rtlCol="0">
            <a:spAutoFit/>
          </a:bodyPr>
          <a:lstStyle/>
          <a:p>
            <a:r>
              <a:rPr lang="de-DE" sz="2400" b="1" dirty="0">
                <a:effectLst>
                  <a:outerShdw blurRad="38100" dist="38100" dir="2700000" algn="tl">
                    <a:srgbClr val="000000">
                      <a:alpha val="43137"/>
                    </a:srgbClr>
                  </a:outerShdw>
                </a:effectLst>
                <a:latin typeface="Calibri" panose="020F0502020204030204" pitchFamily="34" charset="0"/>
              </a:rPr>
              <a:t>4. der Rahmen, in den </a:t>
            </a:r>
            <a:r>
              <a:rPr lang="de-DE" sz="2400" b="1" dirty="0" smtClean="0">
                <a:effectLst>
                  <a:outerShdw blurRad="38100" dist="38100" dir="2700000" algn="tl">
                    <a:srgbClr val="000000">
                      <a:alpha val="43137"/>
                    </a:srgbClr>
                  </a:outerShdw>
                </a:effectLst>
                <a:latin typeface="Calibri" panose="020F0502020204030204" pitchFamily="34" charset="0"/>
              </a:rPr>
              <a:t>das </a:t>
            </a:r>
            <a:r>
              <a:rPr lang="de-DE" sz="2400" b="1" dirty="0">
                <a:effectLst>
                  <a:outerShdw blurRad="38100" dist="38100" dir="2700000" algn="tl">
                    <a:srgbClr val="000000">
                      <a:alpha val="43137"/>
                    </a:srgbClr>
                  </a:outerShdw>
                </a:effectLst>
                <a:latin typeface="Calibri" panose="020F0502020204030204" pitchFamily="34" charset="0"/>
              </a:rPr>
              <a:t>Krankengebet eingebettet sein soll - </a:t>
            </a:r>
            <a:r>
              <a:rPr lang="de-DE" sz="2400" b="1" dirty="0" smtClean="0">
                <a:effectLst>
                  <a:outerShdw blurRad="38100" dist="38100" dir="2700000" algn="tl">
                    <a:srgbClr val="000000">
                      <a:alpha val="43137"/>
                    </a:srgbClr>
                  </a:outerShdw>
                </a:effectLst>
                <a:latin typeface="Calibri" panose="020F0502020204030204" pitchFamily="34" charset="0"/>
              </a:rPr>
              <a:t>V.16</a:t>
            </a:r>
          </a:p>
          <a:p>
            <a:pPr marL="342900" indent="-342900">
              <a:buFont typeface="Arial" panose="020B0604020202020204" pitchFamily="34" charset="0"/>
              <a:buChar char="•"/>
            </a:pPr>
            <a:r>
              <a:rPr lang="de-DE" sz="2200" b="1" dirty="0">
                <a:effectLst>
                  <a:outerShdw blurRad="38100" dist="38100" dir="2700000" algn="tl">
                    <a:srgbClr val="000000">
                      <a:alpha val="43137"/>
                    </a:srgbClr>
                  </a:outerShdw>
                </a:effectLst>
                <a:latin typeface="Calibri" panose="020F0502020204030204" pitchFamily="34" charset="0"/>
              </a:rPr>
              <a:t>es geht um Bekennen und Vergebung - V.16a</a:t>
            </a:r>
          </a:p>
          <a:p>
            <a:pPr lvl="1"/>
            <a:r>
              <a:rPr lang="de-DE" sz="2200" i="1" dirty="0">
                <a:effectLst>
                  <a:outerShdw blurRad="38100" dist="38100" dir="2700000" algn="tl">
                    <a:srgbClr val="000000">
                      <a:alpha val="43137"/>
                    </a:srgbClr>
                  </a:outerShdw>
                </a:effectLst>
                <a:latin typeface="Calibri" panose="020F0502020204030204" pitchFamily="34" charset="0"/>
              </a:rPr>
              <a:t>„Darum bekennt einander eure Sünden und betet füreinander, damit ihr geheilt werdet</a:t>
            </a:r>
            <a:r>
              <a:rPr lang="de-DE" sz="2200" i="1" dirty="0" smtClean="0">
                <a:effectLst>
                  <a:outerShdw blurRad="38100" dist="38100" dir="2700000" algn="tl">
                    <a:srgbClr val="000000">
                      <a:alpha val="43137"/>
                    </a:srgbClr>
                  </a:outerShdw>
                </a:effectLst>
                <a:latin typeface="Calibri" panose="020F0502020204030204" pitchFamily="34" charset="0"/>
              </a:rPr>
              <a:t>.“</a:t>
            </a:r>
          </a:p>
          <a:p>
            <a:pPr marL="800100" lvl="1" indent="-342900">
              <a:buFont typeface="Arial" panose="020B0604020202020204" pitchFamily="34" charset="0"/>
              <a:buChar char="•"/>
            </a:pPr>
            <a:r>
              <a:rPr lang="de-DE" sz="2200" dirty="0">
                <a:effectLst>
                  <a:outerShdw blurRad="38100" dist="38100" dir="2700000" algn="tl">
                    <a:srgbClr val="000000">
                      <a:alpha val="43137"/>
                    </a:srgbClr>
                  </a:outerShdw>
                </a:effectLst>
                <a:latin typeface="Calibri" panose="020F0502020204030204" pitchFamily="34" charset="0"/>
              </a:rPr>
              <a:t>es geht um die Basis unserer Beziehung zu </a:t>
            </a:r>
            <a:r>
              <a:rPr lang="de-DE" sz="2200" dirty="0" smtClean="0">
                <a:effectLst>
                  <a:outerShdw blurRad="38100" dist="38100" dir="2700000" algn="tl">
                    <a:srgbClr val="000000">
                      <a:alpha val="43137"/>
                    </a:srgbClr>
                  </a:outerShdw>
                </a:effectLst>
                <a:latin typeface="Calibri" panose="020F0502020204030204" pitchFamily="34" charset="0"/>
              </a:rPr>
              <a:t>Gott </a:t>
            </a:r>
            <a:r>
              <a:rPr lang="de-DE" sz="2200" dirty="0" smtClean="0">
                <a:effectLst>
                  <a:outerShdw blurRad="38100" dist="38100" dir="2700000" algn="tl">
                    <a:srgbClr val="000000">
                      <a:alpha val="43137"/>
                    </a:srgbClr>
                  </a:outerShdw>
                </a:effectLst>
                <a:latin typeface="Calibri" panose="020F0502020204030204" pitchFamily="34" charset="0"/>
              </a:rPr>
              <a:t>– Epheser 4, 30-32 </a:t>
            </a:r>
            <a:endParaRPr lang="de-DE" sz="2200" dirty="0" smtClean="0">
              <a:effectLst>
                <a:outerShdw blurRad="38100" dist="38100" dir="2700000" algn="tl">
                  <a:srgbClr val="000000">
                    <a:alpha val="43137"/>
                  </a:srgbClr>
                </a:outerShdw>
              </a:effectLst>
              <a:latin typeface="Calibri" panose="020F0502020204030204" pitchFamily="34" charset="0"/>
            </a:endParaRPr>
          </a:p>
          <a:p>
            <a:pPr lvl="1"/>
            <a:r>
              <a:rPr lang="de-DE" sz="2200" i="1" dirty="0">
                <a:effectLst>
                  <a:outerShdw blurRad="38100" dist="38100" dir="2700000" algn="tl">
                    <a:srgbClr val="000000">
                      <a:alpha val="43137"/>
                    </a:srgbClr>
                  </a:outerShdw>
                </a:effectLst>
                <a:latin typeface="Calibri" panose="020F0502020204030204" pitchFamily="34" charset="0"/>
              </a:rPr>
              <a:t>Und tut nichts, was Gottes heiligen Geist traurig macht! Denn der Heilige Geist ist das </a:t>
            </a:r>
            <a:r>
              <a:rPr lang="de-DE" sz="2200" i="1" dirty="0" smtClean="0">
                <a:effectLst>
                  <a:outerShdw blurRad="38100" dist="38100" dir="2700000" algn="tl">
                    <a:srgbClr val="000000">
                      <a:alpha val="43137"/>
                    </a:srgbClr>
                  </a:outerShdw>
                </a:effectLst>
                <a:latin typeface="Calibri" panose="020F0502020204030204" pitchFamily="34" charset="0"/>
              </a:rPr>
              <a:t>Siegel</a:t>
            </a:r>
            <a:r>
              <a:rPr lang="de-DE" sz="2200" i="1" dirty="0">
                <a:effectLst>
                  <a:outerShdw blurRad="38100" dist="38100" dir="2700000" algn="tl">
                    <a:srgbClr val="000000">
                      <a:alpha val="43137"/>
                    </a:srgbClr>
                  </a:outerShdw>
                </a:effectLst>
                <a:latin typeface="Calibri" panose="020F0502020204030204" pitchFamily="34" charset="0"/>
              </a:rPr>
              <a:t>, das Gott euch im Hinblick auf den Tag der Erlösung aufgedrückt hat, ´um damit zu </a:t>
            </a:r>
            <a:r>
              <a:rPr lang="de-DE" sz="2200" i="1" dirty="0" smtClean="0">
                <a:effectLst>
                  <a:outerShdw blurRad="38100" dist="38100" dir="2700000" algn="tl">
                    <a:srgbClr val="000000">
                      <a:alpha val="43137"/>
                    </a:srgbClr>
                  </a:outerShdw>
                </a:effectLst>
                <a:latin typeface="Calibri" panose="020F0502020204030204" pitchFamily="34" charset="0"/>
              </a:rPr>
              <a:t>bestätigen</a:t>
            </a:r>
            <a:r>
              <a:rPr lang="de-DE" sz="2200" i="1" dirty="0">
                <a:effectLst>
                  <a:outerShdw blurRad="38100" dist="38100" dir="2700000" algn="tl">
                    <a:srgbClr val="000000">
                      <a:alpha val="43137"/>
                    </a:srgbClr>
                  </a:outerShdw>
                </a:effectLst>
                <a:latin typeface="Calibri" panose="020F0502020204030204" pitchFamily="34" charset="0"/>
              </a:rPr>
              <a:t>, dass ihr sein Eigentum geworden seid`. Bitterkeit, Aufbrausen, Zorn, wütendes </a:t>
            </a:r>
            <a:r>
              <a:rPr lang="de-DE" sz="2200" i="1" dirty="0" err="1">
                <a:effectLst>
                  <a:outerShdw blurRad="38100" dist="38100" dir="2700000" algn="tl">
                    <a:srgbClr val="000000">
                      <a:alpha val="43137"/>
                    </a:srgbClr>
                  </a:outerShdw>
                </a:effectLst>
                <a:latin typeface="Calibri" panose="020F0502020204030204" pitchFamily="34" charset="0"/>
              </a:rPr>
              <a:t>Ge</a:t>
            </a:r>
            <a:r>
              <a:rPr lang="de-DE" sz="2200" i="1" dirty="0">
                <a:effectLst>
                  <a:outerShdw blurRad="38100" dist="38100" dir="2700000" algn="tl">
                    <a:srgbClr val="000000">
                      <a:alpha val="43137"/>
                    </a:srgbClr>
                  </a:outerShdw>
                </a:effectLst>
                <a:latin typeface="Calibri" panose="020F0502020204030204" pitchFamily="34" charset="0"/>
              </a:rPr>
              <a:t>-schrei und verleumderisches Reden haben bei euch nichts verloren, genauso wenig wie irgendeine andere Form von Bosheit. Geht vielmehr freundlich miteinander um, seid mitfühlend und vergebt einander, so wie auch Gott euch durch Christus vergeben hat.</a:t>
            </a:r>
          </a:p>
          <a:p>
            <a:pPr lvl="1"/>
            <a:endParaRPr lang="de-DE" sz="2200" dirty="0" smtClean="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2682054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2000"/>
                                        <p:tgtEl>
                                          <p:spTgt spid="5">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1000"/>
                                        <p:tgtEl>
                                          <p:spTgt spid="5">
                                            <p:txEl>
                                              <p:pRg st="3" end="3"/>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iefe">
  <a:themeElements>
    <a:clrScheme name="Tiefe">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Tief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ief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TC104033923[[fn=Tiefe]]</Template>
  <TotalTime>0</TotalTime>
  <Words>1100</Words>
  <Application>Microsoft Office PowerPoint</Application>
  <PresentationFormat>Bildschirmpräsentation (4:3)</PresentationFormat>
  <Paragraphs>86</Paragraphs>
  <Slides>11</Slides>
  <Notes>11</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Tiefe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Geheimnis des Gebets für Kranke</dc:title>
  <dc:creator>Michael Wimmer</dc:creator>
  <cp:lastModifiedBy>Me</cp:lastModifiedBy>
  <cp:revision>287</cp:revision>
  <cp:lastPrinted>2014-12-08T17:56:29Z</cp:lastPrinted>
  <dcterms:created xsi:type="dcterms:W3CDTF">2006-04-11T11:55:01Z</dcterms:created>
  <dcterms:modified xsi:type="dcterms:W3CDTF">2014-12-10T14:05:01Z</dcterms:modified>
</cp:coreProperties>
</file>