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3" r:id="rId1"/>
  </p:sldMasterIdLst>
  <p:notesMasterIdLst>
    <p:notesMasterId r:id="rId45"/>
  </p:notesMasterIdLst>
  <p:handoutMasterIdLst>
    <p:handoutMasterId r:id="rId46"/>
  </p:handoutMasterIdLst>
  <p:sldIdLst>
    <p:sldId id="735" r:id="rId2"/>
    <p:sldId id="730" r:id="rId3"/>
    <p:sldId id="736" r:id="rId4"/>
    <p:sldId id="737" r:id="rId5"/>
    <p:sldId id="738" r:id="rId6"/>
    <p:sldId id="739" r:id="rId7"/>
    <p:sldId id="740" r:id="rId8"/>
    <p:sldId id="741" r:id="rId9"/>
    <p:sldId id="742" r:id="rId10"/>
    <p:sldId id="743" r:id="rId11"/>
    <p:sldId id="744" r:id="rId12"/>
    <p:sldId id="745" r:id="rId13"/>
    <p:sldId id="746" r:id="rId14"/>
    <p:sldId id="747" r:id="rId15"/>
    <p:sldId id="748" r:id="rId16"/>
    <p:sldId id="749" r:id="rId17"/>
    <p:sldId id="750" r:id="rId18"/>
    <p:sldId id="258" r:id="rId19"/>
    <p:sldId id="752" r:id="rId20"/>
    <p:sldId id="753" r:id="rId21"/>
    <p:sldId id="754" r:id="rId22"/>
    <p:sldId id="755" r:id="rId23"/>
    <p:sldId id="314" r:id="rId24"/>
    <p:sldId id="756" r:id="rId25"/>
    <p:sldId id="757" r:id="rId26"/>
    <p:sldId id="758" r:id="rId27"/>
    <p:sldId id="759" r:id="rId28"/>
    <p:sldId id="760" r:id="rId29"/>
    <p:sldId id="761" r:id="rId30"/>
    <p:sldId id="762" r:id="rId31"/>
    <p:sldId id="751" r:id="rId32"/>
    <p:sldId id="763" r:id="rId33"/>
    <p:sldId id="764" r:id="rId34"/>
    <p:sldId id="765" r:id="rId35"/>
    <p:sldId id="766" r:id="rId36"/>
    <p:sldId id="767" r:id="rId37"/>
    <p:sldId id="768" r:id="rId38"/>
    <p:sldId id="769" r:id="rId39"/>
    <p:sldId id="770" r:id="rId40"/>
    <p:sldId id="259" r:id="rId41"/>
    <p:sldId id="771" r:id="rId42"/>
    <p:sldId id="772" r:id="rId43"/>
    <p:sldId id="773" r:id="rId44"/>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96" autoAdjust="0"/>
    <p:restoredTop sz="94698" autoAdjust="0"/>
  </p:normalViewPr>
  <p:slideViewPr>
    <p:cSldViewPr>
      <p:cViewPr>
        <p:scale>
          <a:sx n="110" d="100"/>
          <a:sy n="110" d="100"/>
        </p:scale>
        <p:origin x="-1650" y="-4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08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062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de-DE" altLang="de-DE"/>
          </a:p>
        </p:txBody>
      </p:sp>
      <p:sp>
        <p:nvSpPr>
          <p:cNvPr id="410627"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de-DE" altLang="de-DE"/>
          </a:p>
        </p:txBody>
      </p:sp>
      <p:sp>
        <p:nvSpPr>
          <p:cNvPr id="410628"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de-DE" altLang="de-DE"/>
          </a:p>
        </p:txBody>
      </p:sp>
      <p:sp>
        <p:nvSpPr>
          <p:cNvPr id="410629"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D6258F2-4D9E-4ACF-8A53-7F39C5825CA5}" type="slidenum">
              <a:rPr lang="de-DE" altLang="de-DE"/>
              <a:pPr/>
              <a:t>‹Nr.›</a:t>
            </a:fld>
            <a:endParaRPr lang="de-DE" altLang="de-DE"/>
          </a:p>
        </p:txBody>
      </p:sp>
    </p:spTree>
    <p:extLst>
      <p:ext uri="{BB962C8B-B14F-4D97-AF65-F5344CB8AC3E}">
        <p14:creationId xmlns:p14="http://schemas.microsoft.com/office/powerpoint/2010/main" val="1114744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16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de-DE" altLang="de-DE"/>
          </a:p>
        </p:txBody>
      </p:sp>
      <p:sp>
        <p:nvSpPr>
          <p:cNvPr id="41165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de-DE" altLang="de-DE"/>
          </a:p>
        </p:txBody>
      </p:sp>
      <p:sp>
        <p:nvSpPr>
          <p:cNvPr id="4116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165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smtClean="0"/>
              <a:t>Click to edit Master text styles</a:t>
            </a:r>
          </a:p>
          <a:p>
            <a:pPr lvl="1"/>
            <a:r>
              <a:rPr lang="de-DE" altLang="de-DE" smtClean="0"/>
              <a:t>Second level</a:t>
            </a:r>
          </a:p>
          <a:p>
            <a:pPr lvl="2"/>
            <a:r>
              <a:rPr lang="de-DE" altLang="de-DE" smtClean="0"/>
              <a:t>Third level</a:t>
            </a:r>
          </a:p>
          <a:p>
            <a:pPr lvl="3"/>
            <a:r>
              <a:rPr lang="de-DE" altLang="de-DE" smtClean="0"/>
              <a:t>Fourth level</a:t>
            </a:r>
          </a:p>
          <a:p>
            <a:pPr lvl="4"/>
            <a:r>
              <a:rPr lang="de-DE" altLang="de-DE" smtClean="0"/>
              <a:t>Fifth level</a:t>
            </a:r>
          </a:p>
        </p:txBody>
      </p:sp>
      <p:sp>
        <p:nvSpPr>
          <p:cNvPr id="41165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de-DE" altLang="de-DE"/>
          </a:p>
        </p:txBody>
      </p:sp>
      <p:sp>
        <p:nvSpPr>
          <p:cNvPr id="41165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FF3A1507-B434-4CFD-9DD6-B112AA47DDEE}" type="slidenum">
              <a:rPr lang="de-DE" altLang="de-DE"/>
              <a:pPr/>
              <a:t>‹Nr.›</a:t>
            </a:fld>
            <a:endParaRPr lang="de-DE" altLang="de-DE"/>
          </a:p>
        </p:txBody>
      </p:sp>
    </p:spTree>
    <p:extLst>
      <p:ext uri="{BB962C8B-B14F-4D97-AF65-F5344CB8AC3E}">
        <p14:creationId xmlns:p14="http://schemas.microsoft.com/office/powerpoint/2010/main" val="406321310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10</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11</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12</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13</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14</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15</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16</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17</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18</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19</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20</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21</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22</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23</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24</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25</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26</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27</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28</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29</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30</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31</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32</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33</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34</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35</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36</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37</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38</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39</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4</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40</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41</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42</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43</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5</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6</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7</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8</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6F54-DAF1-46BF-B385-E927593D1C9C}" type="slidenum">
              <a:rPr lang="de-DE" altLang="de-DE"/>
              <a:pPr/>
              <a:t>9</a:t>
            </a:fld>
            <a:endParaRPr lang="de-DE" altLang="de-DE"/>
          </a:p>
        </p:txBody>
      </p:sp>
      <p:sp>
        <p:nvSpPr>
          <p:cNvPr id="412674" name="Rectangle 2"/>
          <p:cNvSpPr>
            <a:spLocks noGrp="1" noRot="1" noChangeAspect="1" noChangeArrowheads="1" noTextEdit="1"/>
          </p:cNvSpPr>
          <p:nvPr>
            <p:ph type="sldImg"/>
          </p:nvPr>
        </p:nvSpPr>
        <p:spPr>
          <a:ln/>
        </p:spPr>
      </p:sp>
      <p:sp>
        <p:nvSpPr>
          <p:cNvPr id="412675" name="Rectangle 3"/>
          <p:cNvSpPr>
            <a:spLocks noGrp="1" noChangeArrowheads="1"/>
          </p:cNvSpPr>
          <p:nvPr>
            <p:ph type="body" idx="1"/>
          </p:nvPr>
        </p:nvSpPr>
        <p:spPr/>
        <p:txBody>
          <a:bodyPr/>
          <a:lstStyle/>
          <a:p>
            <a:endParaRPr lang="de-DE" alt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388124" name="Group 28"/>
          <p:cNvGrpSpPr>
            <a:grpSpLocks/>
          </p:cNvGrpSpPr>
          <p:nvPr/>
        </p:nvGrpSpPr>
        <p:grpSpPr bwMode="auto">
          <a:xfrm>
            <a:off x="-6350" y="20638"/>
            <a:ext cx="9144000" cy="6858000"/>
            <a:chOff x="0" y="0"/>
            <a:chExt cx="5760" cy="4320"/>
          </a:xfrm>
        </p:grpSpPr>
        <p:sp>
          <p:nvSpPr>
            <p:cNvPr id="388125" name="Freeform 29"/>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26" name="Freeform 30"/>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8127" name="Freeform 31"/>
          <p:cNvSpPr>
            <a:spLocks/>
          </p:cNvSpPr>
          <p:nvPr/>
        </p:nvSpPr>
        <p:spPr bwMode="hidden">
          <a:xfrm>
            <a:off x="6242050" y="6269038"/>
            <a:ext cx="28956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Lst>
            <a:ahLst/>
            <a:cxnLst>
              <a:cxn ang="0">
                <a:pos x="T0" y="T1"/>
              </a:cxn>
              <a:cxn ang="0">
                <a:pos x="T2" y="T3"/>
              </a:cxn>
              <a:cxn ang="0">
                <a:pos x="T4" y="T5"/>
              </a:cxn>
              <a:cxn ang="0">
                <a:pos x="T6" y="T7"/>
              </a:cxn>
              <a:cxn ang="0">
                <a:pos x="T8" y="T9"/>
              </a:cxn>
              <a:cxn ang="0">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8103" name="Group 7"/>
          <p:cNvGrpSpPr>
            <a:grpSpLocks/>
          </p:cNvGrpSpPr>
          <p:nvPr/>
        </p:nvGrpSpPr>
        <p:grpSpPr bwMode="auto">
          <a:xfrm>
            <a:off x="-1588" y="6034088"/>
            <a:ext cx="7845426" cy="850900"/>
            <a:chOff x="0" y="3792"/>
            <a:chExt cx="4942" cy="536"/>
          </a:xfrm>
        </p:grpSpPr>
        <p:sp>
          <p:nvSpPr>
            <p:cNvPr id="388104" name="Freeform 8"/>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8105" name="Group 9"/>
            <p:cNvGrpSpPr>
              <a:grpSpLocks/>
            </p:cNvGrpSpPr>
            <p:nvPr userDrawn="1"/>
          </p:nvGrpSpPr>
          <p:grpSpPr bwMode="auto">
            <a:xfrm>
              <a:off x="2486" y="3792"/>
              <a:ext cx="2456" cy="536"/>
              <a:chOff x="2486" y="3792"/>
              <a:chExt cx="2456" cy="536"/>
            </a:xfrm>
          </p:grpSpPr>
          <p:sp>
            <p:nvSpPr>
              <p:cNvPr id="388106" name="Freeform 10"/>
              <p:cNvSpPr>
                <a:spLocks/>
              </p:cNvSpPr>
              <p:nvPr userDrawn="1"/>
            </p:nvSpPr>
            <p:spPr bwMode="ltGray">
              <a:xfrm>
                <a:off x="3948" y="3799"/>
                <a:ext cx="994" cy="529"/>
              </a:xfrm>
              <a:custGeom>
                <a:avLst/>
                <a:gdLst>
                  <a:gd name="T0" fmla="*/ 636 w 994"/>
                  <a:gd name="T1" fmla="*/ 373 h 529"/>
                  <a:gd name="T2" fmla="*/ 495 w 994"/>
                  <a:gd name="T3" fmla="*/ 370 h 529"/>
                  <a:gd name="T4" fmla="*/ 280 w 994"/>
                  <a:gd name="T5" fmla="*/ 249 h 529"/>
                  <a:gd name="T6" fmla="*/ 127 w 994"/>
                  <a:gd name="T7" fmla="*/ 66 h 529"/>
                  <a:gd name="T8" fmla="*/ 0 w 994"/>
                  <a:gd name="T9" fmla="*/ 0 h 529"/>
                  <a:gd name="T10" fmla="*/ 22 w 994"/>
                  <a:gd name="T11" fmla="*/ 26 h 529"/>
                  <a:gd name="T12" fmla="*/ 0 w 994"/>
                  <a:gd name="T13" fmla="*/ 65 h 529"/>
                  <a:gd name="T14" fmla="*/ 30 w 994"/>
                  <a:gd name="T15" fmla="*/ 119 h 529"/>
                  <a:gd name="T16" fmla="*/ 75 w 994"/>
                  <a:gd name="T17" fmla="*/ 243 h 529"/>
                  <a:gd name="T18" fmla="*/ 45 w 994"/>
                  <a:gd name="T19" fmla="*/ 422 h 529"/>
                  <a:gd name="T20" fmla="*/ 200 w 994"/>
                  <a:gd name="T21" fmla="*/ 329 h 529"/>
                  <a:gd name="T22" fmla="*/ 592 w 994"/>
                  <a:gd name="T23" fmla="*/ 527 h 529"/>
                  <a:gd name="T24" fmla="*/ 994 w 994"/>
                  <a:gd name="T25" fmla="*/ 529 h 529"/>
                  <a:gd name="T26" fmla="*/ 828 w 994"/>
                  <a:gd name="T27" fmla="*/ 473 h 529"/>
                  <a:gd name="T28" fmla="*/ 636 w 994"/>
                  <a:gd name="T29" fmla="*/ 373 h 5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07" name="Freeform 11"/>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08" name="Freeform 12"/>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09" name="Freeform 13"/>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0" name="Freeform 14"/>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8111" name="Freeform 15"/>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grpSp>
        <p:nvGrpSpPr>
          <p:cNvPr id="388112" name="Group 16"/>
          <p:cNvGrpSpPr>
            <a:grpSpLocks/>
          </p:cNvGrpSpPr>
          <p:nvPr/>
        </p:nvGrpSpPr>
        <p:grpSpPr bwMode="auto">
          <a:xfrm>
            <a:off x="627063" y="6021388"/>
            <a:ext cx="5684837" cy="849312"/>
            <a:chOff x="395" y="3793"/>
            <a:chExt cx="3581" cy="535"/>
          </a:xfrm>
        </p:grpSpPr>
        <p:sp>
          <p:nvSpPr>
            <p:cNvPr id="388113" name="Freeform 17"/>
            <p:cNvSpPr>
              <a:spLocks/>
            </p:cNvSpPr>
            <p:nvPr userDrawn="1"/>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4" name="Freeform 18"/>
            <p:cNvSpPr>
              <a:spLocks/>
            </p:cNvSpPr>
            <p:nvPr userDrawn="1"/>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5" name="Freeform 19"/>
            <p:cNvSpPr>
              <a:spLocks/>
            </p:cNvSpPr>
            <p:nvPr userDrawn="1"/>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6" name="Freeform 20"/>
            <p:cNvSpPr>
              <a:spLocks/>
            </p:cNvSpPr>
            <p:nvPr userDrawn="1"/>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7" name="Freeform 21"/>
            <p:cNvSpPr>
              <a:spLocks/>
            </p:cNvSpPr>
            <p:nvPr userDrawn="1"/>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8118" name="Freeform 22"/>
            <p:cNvSpPr>
              <a:spLocks/>
            </p:cNvSpPr>
            <p:nvPr userDrawn="1"/>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8119" name="Rectangle 23"/>
          <p:cNvSpPr>
            <a:spLocks noGrp="1" noChangeArrowheads="1"/>
          </p:cNvSpPr>
          <p:nvPr>
            <p:ph type="ctrTitle" sz="quarter"/>
          </p:nvPr>
        </p:nvSpPr>
        <p:spPr>
          <a:xfrm>
            <a:off x="457200" y="1447800"/>
            <a:ext cx="8229600" cy="1736725"/>
          </a:xfrm>
        </p:spPr>
        <p:txBody>
          <a:bodyPr/>
          <a:lstStyle>
            <a:lvl1pPr>
              <a:defRPr sz="5400"/>
            </a:lvl1pPr>
          </a:lstStyle>
          <a:p>
            <a:pPr lvl="0"/>
            <a:r>
              <a:rPr lang="de-DE" altLang="de-DE" noProof="0" smtClean="0"/>
              <a:t>Titelmasterformat durch Klicken bearbeiten</a:t>
            </a:r>
          </a:p>
        </p:txBody>
      </p:sp>
      <p:sp>
        <p:nvSpPr>
          <p:cNvPr id="388120" name="Rectangle 24"/>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pPr lvl="0"/>
            <a:r>
              <a:rPr lang="de-DE" altLang="de-DE" noProof="0" smtClean="0"/>
              <a:t>Formatvorlage des Untertitelmasters durch Klicken bearbeiten</a:t>
            </a:r>
          </a:p>
        </p:txBody>
      </p:sp>
      <p:sp>
        <p:nvSpPr>
          <p:cNvPr id="388121" name="Rectangle 25"/>
          <p:cNvSpPr>
            <a:spLocks noGrp="1" noChangeArrowheads="1"/>
          </p:cNvSpPr>
          <p:nvPr>
            <p:ph type="dt" sz="quarter" idx="2"/>
          </p:nvPr>
        </p:nvSpPr>
        <p:spPr/>
        <p:txBody>
          <a:bodyPr/>
          <a:lstStyle>
            <a:lvl1pPr>
              <a:defRPr/>
            </a:lvl1pPr>
          </a:lstStyle>
          <a:p>
            <a:endParaRPr lang="de-DE" altLang="de-DE"/>
          </a:p>
        </p:txBody>
      </p:sp>
      <p:sp>
        <p:nvSpPr>
          <p:cNvPr id="388122" name="Rectangle 26"/>
          <p:cNvSpPr>
            <a:spLocks noGrp="1" noChangeArrowheads="1"/>
          </p:cNvSpPr>
          <p:nvPr>
            <p:ph type="sldNum" sz="quarter" idx="4"/>
          </p:nvPr>
        </p:nvSpPr>
        <p:spPr/>
        <p:txBody>
          <a:bodyPr/>
          <a:lstStyle>
            <a:lvl1pPr>
              <a:defRPr/>
            </a:lvl1pPr>
          </a:lstStyle>
          <a:p>
            <a:fld id="{FE2CDC02-6876-4586-AEC1-D307D32C5697}" type="slidenum">
              <a:rPr lang="de-DE" altLang="de-DE"/>
              <a:pPr/>
              <a:t>‹Nr.›</a:t>
            </a:fld>
            <a:endParaRPr lang="de-DE" altLang="de-DE"/>
          </a:p>
        </p:txBody>
      </p:sp>
      <p:sp>
        <p:nvSpPr>
          <p:cNvPr id="388123" name="Rectangle 27"/>
          <p:cNvSpPr>
            <a:spLocks noGrp="1" noChangeArrowheads="1"/>
          </p:cNvSpPr>
          <p:nvPr>
            <p:ph type="ftr" sz="quarter" idx="3"/>
          </p:nvPr>
        </p:nvSpPr>
        <p:spPr/>
        <p:txBody>
          <a:bodyPr/>
          <a:lstStyle>
            <a:lvl1pPr>
              <a:defRPr/>
            </a:lvl1pPr>
          </a:lstStyle>
          <a:p>
            <a:endParaRPr lang="de-DE" alt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4C7043EA-C461-4697-B6DD-D3988079CEB6}" type="slidenum">
              <a:rPr lang="de-DE" altLang="de-DE"/>
              <a:pPr/>
              <a:t>‹Nr.›</a:t>
            </a:fld>
            <a:endParaRPr lang="de-DE" altLang="de-DE"/>
          </a:p>
        </p:txBody>
      </p:sp>
    </p:spTree>
    <p:extLst>
      <p:ext uri="{BB962C8B-B14F-4D97-AF65-F5344CB8AC3E}">
        <p14:creationId xmlns:p14="http://schemas.microsoft.com/office/powerpoint/2010/main" val="530348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28600"/>
            <a:ext cx="2057400" cy="5867400"/>
          </a:xfrm>
        </p:spPr>
        <p:txBody>
          <a:bodyPr vert="eaVert"/>
          <a:lstStyle/>
          <a:p>
            <a:r>
              <a:rPr lang="de-DE" smtClean="0"/>
              <a:t>Titelmasterformat durch Klicken bearbeiten</a:t>
            </a:r>
            <a:endParaRPr lang="de-CH"/>
          </a:p>
        </p:txBody>
      </p:sp>
      <p:sp>
        <p:nvSpPr>
          <p:cNvPr id="3" name="Vertikaler Textplatzhalter 2"/>
          <p:cNvSpPr>
            <a:spLocks noGrp="1"/>
          </p:cNvSpPr>
          <p:nvPr>
            <p:ph type="body" orient="vert" idx="1"/>
          </p:nvPr>
        </p:nvSpPr>
        <p:spPr>
          <a:xfrm>
            <a:off x="457200" y="228600"/>
            <a:ext cx="6019800" cy="58674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3738DEAA-D466-4BAD-8D30-3CF3D92A7EB9}" type="slidenum">
              <a:rPr lang="de-DE" altLang="de-DE"/>
              <a:pPr/>
              <a:t>‹Nr.›</a:t>
            </a:fld>
            <a:endParaRPr lang="de-DE" altLang="de-DE"/>
          </a:p>
        </p:txBody>
      </p:sp>
    </p:spTree>
    <p:extLst>
      <p:ext uri="{BB962C8B-B14F-4D97-AF65-F5344CB8AC3E}">
        <p14:creationId xmlns:p14="http://schemas.microsoft.com/office/powerpoint/2010/main" val="62679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CBE6FC92-4CED-4606-9102-7DD230A6FB7A}" type="slidenum">
              <a:rPr lang="de-DE" altLang="de-DE"/>
              <a:pPr/>
              <a:t>‹Nr.›</a:t>
            </a:fld>
            <a:endParaRPr lang="de-DE" altLang="de-DE"/>
          </a:p>
        </p:txBody>
      </p:sp>
    </p:spTree>
    <p:extLst>
      <p:ext uri="{BB962C8B-B14F-4D97-AF65-F5344CB8AC3E}">
        <p14:creationId xmlns:p14="http://schemas.microsoft.com/office/powerpoint/2010/main" val="1178075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CH"/>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ußzeilenplatzhalter 4"/>
          <p:cNvSpPr>
            <a:spLocks noGrp="1"/>
          </p:cNvSpPr>
          <p:nvPr>
            <p:ph type="ftr" sz="quarter" idx="11"/>
          </p:nvPr>
        </p:nvSpPr>
        <p:spPr/>
        <p:txBody>
          <a:bodyPr/>
          <a:lstStyle>
            <a:lvl1pPr>
              <a:defRPr/>
            </a:lvl1pPr>
          </a:lstStyle>
          <a:p>
            <a:endParaRPr lang="de-DE" altLang="de-DE"/>
          </a:p>
        </p:txBody>
      </p:sp>
      <p:sp>
        <p:nvSpPr>
          <p:cNvPr id="6" name="Foliennummernplatzhalter 5"/>
          <p:cNvSpPr>
            <a:spLocks noGrp="1"/>
          </p:cNvSpPr>
          <p:nvPr>
            <p:ph type="sldNum" sz="quarter" idx="12"/>
          </p:nvPr>
        </p:nvSpPr>
        <p:spPr/>
        <p:txBody>
          <a:bodyPr/>
          <a:lstStyle>
            <a:lvl1pPr>
              <a:defRPr/>
            </a:lvl1pPr>
          </a:lstStyle>
          <a:p>
            <a:fld id="{E4F010EF-B3EF-408C-B7E5-3F0A18D1274F}" type="slidenum">
              <a:rPr lang="de-DE" altLang="de-DE"/>
              <a:pPr/>
              <a:t>‹Nr.›</a:t>
            </a:fld>
            <a:endParaRPr lang="de-DE" altLang="de-DE"/>
          </a:p>
        </p:txBody>
      </p:sp>
    </p:spTree>
    <p:extLst>
      <p:ext uri="{BB962C8B-B14F-4D97-AF65-F5344CB8AC3E}">
        <p14:creationId xmlns:p14="http://schemas.microsoft.com/office/powerpoint/2010/main" val="3310455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Inhaltsplatzhalt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ußzeilenplatzhalter 5"/>
          <p:cNvSpPr>
            <a:spLocks noGrp="1"/>
          </p:cNvSpPr>
          <p:nvPr>
            <p:ph type="ftr" sz="quarter" idx="11"/>
          </p:nvPr>
        </p:nvSpPr>
        <p:spPr/>
        <p:txBody>
          <a:bodyPr/>
          <a:lstStyle>
            <a:lvl1pPr>
              <a:defRPr/>
            </a:lvl1pPr>
          </a:lstStyle>
          <a:p>
            <a:endParaRPr lang="de-DE" altLang="de-DE"/>
          </a:p>
        </p:txBody>
      </p:sp>
      <p:sp>
        <p:nvSpPr>
          <p:cNvPr id="7" name="Foliennummernplatzhalter 6"/>
          <p:cNvSpPr>
            <a:spLocks noGrp="1"/>
          </p:cNvSpPr>
          <p:nvPr>
            <p:ph type="sldNum" sz="quarter" idx="12"/>
          </p:nvPr>
        </p:nvSpPr>
        <p:spPr/>
        <p:txBody>
          <a:bodyPr/>
          <a:lstStyle>
            <a:lvl1pPr>
              <a:defRPr/>
            </a:lvl1pPr>
          </a:lstStyle>
          <a:p>
            <a:fld id="{B0C8F528-E27D-46CF-9C63-25987653903A}" type="slidenum">
              <a:rPr lang="de-DE" altLang="de-DE"/>
              <a:pPr/>
              <a:t>‹Nr.›</a:t>
            </a:fld>
            <a:endParaRPr lang="de-DE" altLang="de-DE"/>
          </a:p>
        </p:txBody>
      </p:sp>
    </p:spTree>
    <p:extLst>
      <p:ext uri="{BB962C8B-B14F-4D97-AF65-F5344CB8AC3E}">
        <p14:creationId xmlns:p14="http://schemas.microsoft.com/office/powerpoint/2010/main" val="552724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CH"/>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7" name="Datumsplatzhalter 6"/>
          <p:cNvSpPr>
            <a:spLocks noGrp="1"/>
          </p:cNvSpPr>
          <p:nvPr>
            <p:ph type="dt" sz="half" idx="10"/>
          </p:nvPr>
        </p:nvSpPr>
        <p:spPr/>
        <p:txBody>
          <a:bodyPr/>
          <a:lstStyle>
            <a:lvl1pPr>
              <a:defRPr/>
            </a:lvl1pPr>
          </a:lstStyle>
          <a:p>
            <a:endParaRPr lang="de-DE" altLang="de-DE"/>
          </a:p>
        </p:txBody>
      </p:sp>
      <p:sp>
        <p:nvSpPr>
          <p:cNvPr id="8" name="Fußzeilenplatzhalter 7"/>
          <p:cNvSpPr>
            <a:spLocks noGrp="1"/>
          </p:cNvSpPr>
          <p:nvPr>
            <p:ph type="ftr" sz="quarter" idx="11"/>
          </p:nvPr>
        </p:nvSpPr>
        <p:spPr/>
        <p:txBody>
          <a:bodyPr/>
          <a:lstStyle>
            <a:lvl1pPr>
              <a:defRPr/>
            </a:lvl1pPr>
          </a:lstStyle>
          <a:p>
            <a:endParaRPr lang="de-DE" altLang="de-DE"/>
          </a:p>
        </p:txBody>
      </p:sp>
      <p:sp>
        <p:nvSpPr>
          <p:cNvPr id="9" name="Foliennummernplatzhalter 8"/>
          <p:cNvSpPr>
            <a:spLocks noGrp="1"/>
          </p:cNvSpPr>
          <p:nvPr>
            <p:ph type="sldNum" sz="quarter" idx="12"/>
          </p:nvPr>
        </p:nvSpPr>
        <p:spPr/>
        <p:txBody>
          <a:bodyPr/>
          <a:lstStyle>
            <a:lvl1pPr>
              <a:defRPr/>
            </a:lvl1pPr>
          </a:lstStyle>
          <a:p>
            <a:fld id="{C07BB0DC-F71A-43C7-AF5B-C934E562BF1B}" type="slidenum">
              <a:rPr lang="de-DE" altLang="de-DE"/>
              <a:pPr/>
              <a:t>‹Nr.›</a:t>
            </a:fld>
            <a:endParaRPr lang="de-DE" altLang="de-DE"/>
          </a:p>
        </p:txBody>
      </p:sp>
    </p:spTree>
    <p:extLst>
      <p:ext uri="{BB962C8B-B14F-4D97-AF65-F5344CB8AC3E}">
        <p14:creationId xmlns:p14="http://schemas.microsoft.com/office/powerpoint/2010/main" val="797800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Datumsplatzhalter 2"/>
          <p:cNvSpPr>
            <a:spLocks noGrp="1"/>
          </p:cNvSpPr>
          <p:nvPr>
            <p:ph type="dt" sz="half" idx="10"/>
          </p:nvPr>
        </p:nvSpPr>
        <p:spPr/>
        <p:txBody>
          <a:bodyPr/>
          <a:lstStyle>
            <a:lvl1pPr>
              <a:defRPr/>
            </a:lvl1pPr>
          </a:lstStyle>
          <a:p>
            <a:endParaRPr lang="de-DE" altLang="de-DE"/>
          </a:p>
        </p:txBody>
      </p:sp>
      <p:sp>
        <p:nvSpPr>
          <p:cNvPr id="4" name="Fußzeilenplatzhalter 3"/>
          <p:cNvSpPr>
            <a:spLocks noGrp="1"/>
          </p:cNvSpPr>
          <p:nvPr>
            <p:ph type="ftr" sz="quarter" idx="11"/>
          </p:nvPr>
        </p:nvSpPr>
        <p:spPr/>
        <p:txBody>
          <a:bodyPr/>
          <a:lstStyle>
            <a:lvl1pPr>
              <a:defRPr/>
            </a:lvl1pPr>
          </a:lstStyle>
          <a:p>
            <a:endParaRPr lang="de-DE" altLang="de-DE"/>
          </a:p>
        </p:txBody>
      </p:sp>
      <p:sp>
        <p:nvSpPr>
          <p:cNvPr id="5" name="Foliennummernplatzhalter 4"/>
          <p:cNvSpPr>
            <a:spLocks noGrp="1"/>
          </p:cNvSpPr>
          <p:nvPr>
            <p:ph type="sldNum" sz="quarter" idx="12"/>
          </p:nvPr>
        </p:nvSpPr>
        <p:spPr/>
        <p:txBody>
          <a:bodyPr/>
          <a:lstStyle>
            <a:lvl1pPr>
              <a:defRPr/>
            </a:lvl1pPr>
          </a:lstStyle>
          <a:p>
            <a:fld id="{A0F76B06-69D2-48E0-BE32-C595CFABAA53}" type="slidenum">
              <a:rPr lang="de-DE" altLang="de-DE"/>
              <a:pPr/>
              <a:t>‹Nr.›</a:t>
            </a:fld>
            <a:endParaRPr lang="de-DE" altLang="de-DE"/>
          </a:p>
        </p:txBody>
      </p:sp>
    </p:spTree>
    <p:extLst>
      <p:ext uri="{BB962C8B-B14F-4D97-AF65-F5344CB8AC3E}">
        <p14:creationId xmlns:p14="http://schemas.microsoft.com/office/powerpoint/2010/main" val="990227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endParaRPr lang="de-DE" altLang="de-DE"/>
          </a:p>
        </p:txBody>
      </p:sp>
      <p:sp>
        <p:nvSpPr>
          <p:cNvPr id="3" name="Fußzeilenplatzhalter 2"/>
          <p:cNvSpPr>
            <a:spLocks noGrp="1"/>
          </p:cNvSpPr>
          <p:nvPr>
            <p:ph type="ftr" sz="quarter" idx="11"/>
          </p:nvPr>
        </p:nvSpPr>
        <p:spPr/>
        <p:txBody>
          <a:bodyPr/>
          <a:lstStyle>
            <a:lvl1pPr>
              <a:defRPr/>
            </a:lvl1pPr>
          </a:lstStyle>
          <a:p>
            <a:endParaRPr lang="de-DE" altLang="de-DE"/>
          </a:p>
        </p:txBody>
      </p:sp>
      <p:sp>
        <p:nvSpPr>
          <p:cNvPr id="4" name="Foliennummernplatzhalter 3"/>
          <p:cNvSpPr>
            <a:spLocks noGrp="1"/>
          </p:cNvSpPr>
          <p:nvPr>
            <p:ph type="sldNum" sz="quarter" idx="12"/>
          </p:nvPr>
        </p:nvSpPr>
        <p:spPr/>
        <p:txBody>
          <a:bodyPr/>
          <a:lstStyle>
            <a:lvl1pPr>
              <a:defRPr/>
            </a:lvl1pPr>
          </a:lstStyle>
          <a:p>
            <a:fld id="{D3BE8EB3-5300-4020-AA4D-76457A57F93B}" type="slidenum">
              <a:rPr lang="de-DE" altLang="de-DE"/>
              <a:pPr/>
              <a:t>‹Nr.›</a:t>
            </a:fld>
            <a:endParaRPr lang="de-DE" altLang="de-DE"/>
          </a:p>
        </p:txBody>
      </p:sp>
    </p:spTree>
    <p:extLst>
      <p:ext uri="{BB962C8B-B14F-4D97-AF65-F5344CB8AC3E}">
        <p14:creationId xmlns:p14="http://schemas.microsoft.com/office/powerpoint/2010/main" val="1122110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CH"/>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ußzeilenplatzhalter 5"/>
          <p:cNvSpPr>
            <a:spLocks noGrp="1"/>
          </p:cNvSpPr>
          <p:nvPr>
            <p:ph type="ftr" sz="quarter" idx="11"/>
          </p:nvPr>
        </p:nvSpPr>
        <p:spPr/>
        <p:txBody>
          <a:bodyPr/>
          <a:lstStyle>
            <a:lvl1pPr>
              <a:defRPr/>
            </a:lvl1pPr>
          </a:lstStyle>
          <a:p>
            <a:endParaRPr lang="de-DE" altLang="de-DE"/>
          </a:p>
        </p:txBody>
      </p:sp>
      <p:sp>
        <p:nvSpPr>
          <p:cNvPr id="7" name="Foliennummernplatzhalter 6"/>
          <p:cNvSpPr>
            <a:spLocks noGrp="1"/>
          </p:cNvSpPr>
          <p:nvPr>
            <p:ph type="sldNum" sz="quarter" idx="12"/>
          </p:nvPr>
        </p:nvSpPr>
        <p:spPr/>
        <p:txBody>
          <a:bodyPr/>
          <a:lstStyle>
            <a:lvl1pPr>
              <a:defRPr/>
            </a:lvl1pPr>
          </a:lstStyle>
          <a:p>
            <a:fld id="{77D36556-8641-496E-A923-0E6F8312C474}" type="slidenum">
              <a:rPr lang="de-DE" altLang="de-DE"/>
              <a:pPr/>
              <a:t>‹Nr.›</a:t>
            </a:fld>
            <a:endParaRPr lang="de-DE" altLang="de-DE"/>
          </a:p>
        </p:txBody>
      </p:sp>
    </p:spTree>
    <p:extLst>
      <p:ext uri="{BB962C8B-B14F-4D97-AF65-F5344CB8AC3E}">
        <p14:creationId xmlns:p14="http://schemas.microsoft.com/office/powerpoint/2010/main" val="1439566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CH"/>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CH"/>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ußzeilenplatzhalter 5"/>
          <p:cNvSpPr>
            <a:spLocks noGrp="1"/>
          </p:cNvSpPr>
          <p:nvPr>
            <p:ph type="ftr" sz="quarter" idx="11"/>
          </p:nvPr>
        </p:nvSpPr>
        <p:spPr/>
        <p:txBody>
          <a:bodyPr/>
          <a:lstStyle>
            <a:lvl1pPr>
              <a:defRPr/>
            </a:lvl1pPr>
          </a:lstStyle>
          <a:p>
            <a:endParaRPr lang="de-DE" altLang="de-DE"/>
          </a:p>
        </p:txBody>
      </p:sp>
      <p:sp>
        <p:nvSpPr>
          <p:cNvPr id="7" name="Foliennummernplatzhalter 6"/>
          <p:cNvSpPr>
            <a:spLocks noGrp="1"/>
          </p:cNvSpPr>
          <p:nvPr>
            <p:ph type="sldNum" sz="quarter" idx="12"/>
          </p:nvPr>
        </p:nvSpPr>
        <p:spPr/>
        <p:txBody>
          <a:bodyPr/>
          <a:lstStyle>
            <a:lvl1pPr>
              <a:defRPr/>
            </a:lvl1pPr>
          </a:lstStyle>
          <a:p>
            <a:fld id="{19D52817-EF36-45F7-B19F-F43CE14C70EF}" type="slidenum">
              <a:rPr lang="de-DE" altLang="de-DE"/>
              <a:pPr/>
              <a:t>‹Nr.›</a:t>
            </a:fld>
            <a:endParaRPr lang="de-DE" altLang="de-DE"/>
          </a:p>
        </p:txBody>
      </p:sp>
    </p:spTree>
    <p:extLst>
      <p:ext uri="{BB962C8B-B14F-4D97-AF65-F5344CB8AC3E}">
        <p14:creationId xmlns:p14="http://schemas.microsoft.com/office/powerpoint/2010/main" val="1273837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grpSp>
        <p:nvGrpSpPr>
          <p:cNvPr id="387075" name="Group 3"/>
          <p:cNvGrpSpPr>
            <a:grpSpLocks/>
          </p:cNvGrpSpPr>
          <p:nvPr/>
        </p:nvGrpSpPr>
        <p:grpSpPr bwMode="auto">
          <a:xfrm>
            <a:off x="0" y="0"/>
            <a:ext cx="9144000" cy="6858000"/>
            <a:chOff x="0" y="0"/>
            <a:chExt cx="5760" cy="4320"/>
          </a:xfrm>
        </p:grpSpPr>
        <p:sp>
          <p:nvSpPr>
            <p:cNvPr id="387076" name="Freeform 4"/>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77" name="Freeform 5"/>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7078" name="Freeform 6"/>
          <p:cNvSpPr>
            <a:spLocks/>
          </p:cNvSpPr>
          <p:nvPr/>
        </p:nvSpPr>
        <p:spPr bwMode="hidden">
          <a:xfrm>
            <a:off x="6248400" y="6262688"/>
            <a:ext cx="28956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Lst>
            <a:ahLst/>
            <a:cxnLst>
              <a:cxn ang="0">
                <a:pos x="T0" y="T1"/>
              </a:cxn>
              <a:cxn ang="0">
                <a:pos x="T2" y="T3"/>
              </a:cxn>
              <a:cxn ang="0">
                <a:pos x="T4" y="T5"/>
              </a:cxn>
              <a:cxn ang="0">
                <a:pos x="T6" y="T7"/>
              </a:cxn>
              <a:cxn ang="0">
                <a:pos x="T8" y="T9"/>
              </a:cxn>
              <a:cxn ang="0">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7079" name="Group 7"/>
          <p:cNvGrpSpPr>
            <a:grpSpLocks/>
          </p:cNvGrpSpPr>
          <p:nvPr/>
        </p:nvGrpSpPr>
        <p:grpSpPr bwMode="auto">
          <a:xfrm>
            <a:off x="0" y="6019800"/>
            <a:ext cx="7848600" cy="857250"/>
            <a:chOff x="0" y="3792"/>
            <a:chExt cx="4944" cy="540"/>
          </a:xfrm>
        </p:grpSpPr>
        <p:sp>
          <p:nvSpPr>
            <p:cNvPr id="387080" name="Freeform 8"/>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nvGrpSpPr>
            <p:cNvPr id="387081" name="Group 9"/>
            <p:cNvGrpSpPr>
              <a:grpSpLocks/>
            </p:cNvGrpSpPr>
            <p:nvPr userDrawn="1"/>
          </p:nvGrpSpPr>
          <p:grpSpPr bwMode="auto">
            <a:xfrm>
              <a:off x="2486" y="3792"/>
              <a:ext cx="2458" cy="540"/>
              <a:chOff x="2486" y="3792"/>
              <a:chExt cx="2458" cy="540"/>
            </a:xfrm>
          </p:grpSpPr>
          <p:sp>
            <p:nvSpPr>
              <p:cNvPr id="387082" name="Freeform 10"/>
              <p:cNvSpPr>
                <a:spLocks/>
              </p:cNvSpPr>
              <p:nvPr userDrawn="1"/>
            </p:nvSpPr>
            <p:spPr bwMode="ltGray">
              <a:xfrm>
                <a:off x="3948" y="3799"/>
                <a:ext cx="996" cy="533"/>
              </a:xfrm>
              <a:custGeom>
                <a:avLst/>
                <a:gdLst>
                  <a:gd name="T0" fmla="*/ 636 w 996"/>
                  <a:gd name="T1" fmla="*/ 373 h 533"/>
                  <a:gd name="T2" fmla="*/ 495 w 996"/>
                  <a:gd name="T3" fmla="*/ 370 h 533"/>
                  <a:gd name="T4" fmla="*/ 280 w 996"/>
                  <a:gd name="T5" fmla="*/ 249 h 533"/>
                  <a:gd name="T6" fmla="*/ 127 w 996"/>
                  <a:gd name="T7" fmla="*/ 66 h 533"/>
                  <a:gd name="T8" fmla="*/ 0 w 996"/>
                  <a:gd name="T9" fmla="*/ 0 h 533"/>
                  <a:gd name="T10" fmla="*/ 22 w 996"/>
                  <a:gd name="T11" fmla="*/ 26 h 533"/>
                  <a:gd name="T12" fmla="*/ 0 w 996"/>
                  <a:gd name="T13" fmla="*/ 65 h 533"/>
                  <a:gd name="T14" fmla="*/ 30 w 996"/>
                  <a:gd name="T15" fmla="*/ 119 h 533"/>
                  <a:gd name="T16" fmla="*/ 75 w 996"/>
                  <a:gd name="T17" fmla="*/ 243 h 533"/>
                  <a:gd name="T18" fmla="*/ 45 w 996"/>
                  <a:gd name="T19" fmla="*/ 422 h 533"/>
                  <a:gd name="T20" fmla="*/ 200 w 996"/>
                  <a:gd name="T21" fmla="*/ 329 h 533"/>
                  <a:gd name="T22" fmla="*/ 612 w 996"/>
                  <a:gd name="T23" fmla="*/ 533 h 533"/>
                  <a:gd name="T24" fmla="*/ 996 w 996"/>
                  <a:gd name="T25" fmla="*/ 529 h 533"/>
                  <a:gd name="T26" fmla="*/ 828 w 996"/>
                  <a:gd name="T27" fmla="*/ 473 h 533"/>
                  <a:gd name="T28" fmla="*/ 636 w 996"/>
                  <a:gd name="T29" fmla="*/ 373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3" name="Freeform 11"/>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4" name="Freeform 12"/>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5" name="Freeform 13"/>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86" name="Freeform 14"/>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7087" name="Freeform 15"/>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grpSp>
        <p:nvGrpSpPr>
          <p:cNvPr id="387088" name="Group 16"/>
          <p:cNvGrpSpPr>
            <a:grpSpLocks/>
          </p:cNvGrpSpPr>
          <p:nvPr/>
        </p:nvGrpSpPr>
        <p:grpSpPr bwMode="auto">
          <a:xfrm>
            <a:off x="627063" y="6021388"/>
            <a:ext cx="5684837" cy="849312"/>
            <a:chOff x="395" y="3793"/>
            <a:chExt cx="3581" cy="535"/>
          </a:xfrm>
        </p:grpSpPr>
        <p:sp>
          <p:nvSpPr>
            <p:cNvPr id="387089" name="Freeform 17"/>
            <p:cNvSpPr>
              <a:spLocks/>
            </p:cNvSpPr>
            <p:nvPr/>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0" name="Freeform 18"/>
            <p:cNvSpPr>
              <a:spLocks/>
            </p:cNvSpPr>
            <p:nvPr/>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1" name="Freeform 19"/>
            <p:cNvSpPr>
              <a:spLocks/>
            </p:cNvSpPr>
            <p:nvPr/>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2" name="Freeform 20"/>
            <p:cNvSpPr>
              <a:spLocks/>
            </p:cNvSpPr>
            <p:nvPr/>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3" name="Freeform 21"/>
            <p:cNvSpPr>
              <a:spLocks/>
            </p:cNvSpPr>
            <p:nvPr/>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sp>
          <p:nvSpPr>
            <p:cNvPr id="387094" name="Freeform 22"/>
            <p:cNvSpPr>
              <a:spLocks/>
            </p:cNvSpPr>
            <p:nvPr/>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CH"/>
            </a:p>
          </p:txBody>
        </p:sp>
      </p:grpSp>
      <p:sp>
        <p:nvSpPr>
          <p:cNvPr id="387095" name="Rectangle 23"/>
          <p:cNvSpPr>
            <a:spLocks noGrp="1" noChangeArrowheads="1"/>
          </p:cNvSpPr>
          <p:nvPr>
            <p:ph type="title"/>
          </p:nvPr>
        </p:nvSpPr>
        <p:spPr bwMode="auto">
          <a:xfrm>
            <a:off x="457200" y="2286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de-DE" altLang="de-DE" smtClean="0"/>
              <a:t>Titelmasterformat durch Klicken bearbeiten</a:t>
            </a:r>
          </a:p>
        </p:txBody>
      </p:sp>
      <p:sp>
        <p:nvSpPr>
          <p:cNvPr id="387096" name="Rectangle 24"/>
          <p:cNvSpPr>
            <a:spLocks noGrp="1" noChangeArrowheads="1"/>
          </p:cNvSpPr>
          <p:nvPr>
            <p:ph type="body" idx="1"/>
          </p:nvPr>
        </p:nvSpPr>
        <p:spPr bwMode="auto">
          <a:xfrm>
            <a:off x="457200" y="16002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smtClean="0"/>
              <a:t>Textmasterformate durch Klicken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sp>
        <p:nvSpPr>
          <p:cNvPr id="387097" name="Rectangle 25"/>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defRPr>
            </a:lvl1pPr>
          </a:lstStyle>
          <a:p>
            <a:endParaRPr lang="de-DE" altLang="de-DE"/>
          </a:p>
        </p:txBody>
      </p:sp>
      <p:sp>
        <p:nvSpPr>
          <p:cNvPr id="387098" name="Rectangle 26"/>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defRPr>
            </a:lvl1pPr>
          </a:lstStyle>
          <a:p>
            <a:endParaRPr lang="de-DE" altLang="de-DE"/>
          </a:p>
        </p:txBody>
      </p:sp>
      <p:sp>
        <p:nvSpPr>
          <p:cNvPr id="387099" name="Rectangle 27"/>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defRPr>
            </a:lvl1pPr>
          </a:lstStyle>
          <a:p>
            <a:fld id="{DC9EB4DE-ACDA-47F1-AE60-8C37F0BAC671}" type="slidenum">
              <a:rPr lang="de-DE" altLang="de-DE"/>
              <a:pPr/>
              <a:t>‹Nr.›</a:t>
            </a:fld>
            <a:endParaRPr lang="de-DE" altLang="de-DE"/>
          </a:p>
        </p:txBody>
      </p:sp>
    </p:spTree>
  </p:cSld>
  <p:clrMap bg1="dk2" tx1="lt1" bg2="dk1" tx2="lt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txStyles>
    <p:titleStyle>
      <a:lvl1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1" fontAlgn="base" hangingPunct="1">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lr>
          <a:schemeClr val="tx2"/>
        </a:buClr>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lr>
          <a:schemeClr val="tx2"/>
        </a:buClr>
        <a:buChar char="•"/>
        <a:defRPr sz="2000">
          <a:solidFill>
            <a:schemeClr val="tx1"/>
          </a:solidFill>
          <a:latin typeface="+mn-lt"/>
        </a:defRPr>
      </a:lvl5pPr>
      <a:lvl6pPr marL="2514600" indent="-228600" algn="l" rtl="0" eaLnBrk="1" fontAlgn="base" hangingPunct="1">
        <a:spcBef>
          <a:spcPct val="20000"/>
        </a:spcBef>
        <a:spcAft>
          <a:spcPct val="0"/>
        </a:spcAft>
        <a:buClr>
          <a:schemeClr val="tx2"/>
        </a:buClr>
        <a:buChar char="•"/>
        <a:defRPr sz="2000">
          <a:solidFill>
            <a:schemeClr val="tx1"/>
          </a:solidFill>
          <a:latin typeface="+mn-lt"/>
        </a:defRPr>
      </a:lvl6pPr>
      <a:lvl7pPr marL="2971800" indent="-228600" algn="l" rtl="0" eaLnBrk="1" fontAlgn="base" hangingPunct="1">
        <a:spcBef>
          <a:spcPct val="20000"/>
        </a:spcBef>
        <a:spcAft>
          <a:spcPct val="0"/>
        </a:spcAft>
        <a:buClr>
          <a:schemeClr val="tx2"/>
        </a:buClr>
        <a:buChar char="•"/>
        <a:defRPr sz="2000">
          <a:solidFill>
            <a:schemeClr val="tx1"/>
          </a:solidFill>
          <a:latin typeface="+mn-lt"/>
        </a:defRPr>
      </a:lvl7pPr>
      <a:lvl8pPr marL="3429000" indent="-228600" algn="l" rtl="0" eaLnBrk="1" fontAlgn="base" hangingPunct="1">
        <a:spcBef>
          <a:spcPct val="20000"/>
        </a:spcBef>
        <a:spcAft>
          <a:spcPct val="0"/>
        </a:spcAft>
        <a:buClr>
          <a:schemeClr val="tx2"/>
        </a:buClr>
        <a:buChar char="•"/>
        <a:defRPr sz="2000">
          <a:solidFill>
            <a:schemeClr val="tx1"/>
          </a:solidFill>
          <a:latin typeface="+mn-lt"/>
        </a:defRPr>
      </a:lvl8pPr>
      <a:lvl9pPr marL="3886200" indent="-228600" algn="l" rtl="0" eaLnBrk="1" fontAlgn="base" hangingPunct="1">
        <a:spcBef>
          <a:spcPct val="20000"/>
        </a:spcBef>
        <a:spcAft>
          <a:spcPct val="0"/>
        </a:spcAft>
        <a:buClr>
          <a:schemeClr val="tx2"/>
        </a:buClr>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107504" y="112564"/>
            <a:ext cx="8777064" cy="2308324"/>
          </a:xfrm>
        </p:spPr>
        <p:txBody>
          <a:bodyPr wrap="square">
            <a:spAutoFit/>
          </a:bodyPr>
          <a:lstStyle/>
          <a:p>
            <a:pPr algn="l"/>
            <a:r>
              <a:rPr lang="de-DE" altLang="de-DE" sz="7200" dirty="0" smtClean="0">
                <a:solidFill>
                  <a:srgbClr val="C00000"/>
                </a:solidFill>
                <a:effectLst/>
                <a:latin typeface="Univers LT Std 47 Cn Lt" pitchFamily="34" charset="0"/>
              </a:rPr>
              <a:t>Wir nutzen unsere Ressourcen</a:t>
            </a:r>
            <a:endParaRPr lang="de-DE" altLang="de-DE" sz="7200" dirty="0">
              <a:solidFill>
                <a:srgbClr val="C00000"/>
              </a:solidFill>
              <a:effectLst/>
              <a:latin typeface="Univers LT Std 47 Cn Lt" pitchFamily="34" charset="0"/>
            </a:endParaRPr>
          </a:p>
        </p:txBody>
      </p:sp>
      <p:sp>
        <p:nvSpPr>
          <p:cNvPr id="409603" name="Rectangle 3"/>
          <p:cNvSpPr>
            <a:spLocks noGrp="1" noChangeArrowheads="1"/>
          </p:cNvSpPr>
          <p:nvPr>
            <p:ph type="subTitle" idx="1"/>
          </p:nvPr>
        </p:nvSpPr>
        <p:spPr>
          <a:xfrm>
            <a:off x="107504" y="5373216"/>
            <a:ext cx="5501208" cy="461665"/>
          </a:xfrm>
        </p:spPr>
        <p:txBody>
          <a:bodyPr wrap="square">
            <a:spAutoFit/>
          </a:bodyPr>
          <a:lstStyle/>
          <a:p>
            <a:pPr algn="r"/>
            <a:r>
              <a:rPr lang="de-DE" altLang="de-DE" sz="2400" dirty="0" smtClean="0">
                <a:solidFill>
                  <a:srgbClr val="C00000"/>
                </a:solidFill>
                <a:effectLst/>
                <a:latin typeface="Univers LT Std 47 Cn Lt" pitchFamily="34" charset="0"/>
              </a:rPr>
              <a:t>Reihe: Wir warten auf Jesus! </a:t>
            </a:r>
            <a:r>
              <a:rPr lang="de-DE" altLang="de-DE" sz="2400" smtClean="0">
                <a:solidFill>
                  <a:srgbClr val="C00000"/>
                </a:solidFill>
                <a:effectLst/>
                <a:latin typeface="Univers LT Std 47 Cn Lt" pitchFamily="34" charset="0"/>
              </a:rPr>
              <a:t>(4/4</a:t>
            </a:r>
            <a:r>
              <a:rPr lang="de-DE" altLang="de-DE" sz="2400" dirty="0" smtClean="0">
                <a:solidFill>
                  <a:srgbClr val="C00000"/>
                </a:solidFill>
                <a:effectLst/>
                <a:latin typeface="Univers LT Std 47 Cn Lt" pitchFamily="34" charset="0"/>
              </a:rPr>
              <a:t>)</a:t>
            </a:r>
            <a:endParaRPr lang="de-DE" altLang="de-DE" sz="2400" dirty="0">
              <a:solidFill>
                <a:srgbClr val="C00000"/>
              </a:solidFill>
              <a:effectLst/>
              <a:latin typeface="Univers LT Std 47 Cn Lt" pitchFamily="34" charset="0"/>
            </a:endParaRPr>
          </a:p>
        </p:txBody>
      </p:sp>
      <p:sp>
        <p:nvSpPr>
          <p:cNvPr id="6" name="Rectangle 3"/>
          <p:cNvSpPr txBox="1">
            <a:spLocks noChangeArrowheads="1"/>
          </p:cNvSpPr>
          <p:nvPr/>
        </p:nvSpPr>
        <p:spPr bwMode="auto">
          <a:xfrm>
            <a:off x="179512" y="2679303"/>
            <a:ext cx="6400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marL="0" indent="0" algn="ctr" rtl="0" eaLnBrk="1" fontAlgn="base" hangingPunct="1">
              <a:spcBef>
                <a:spcPct val="20000"/>
              </a:spcBef>
              <a:spcAft>
                <a:spcPct val="0"/>
              </a:spcAft>
              <a:buClr>
                <a:schemeClr val="tx2"/>
              </a:buClr>
              <a:buFontTx/>
              <a:buNone/>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lr>
                <a:schemeClr val="tx2"/>
              </a:buClr>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lr>
                <a:schemeClr val="tx2"/>
              </a:buClr>
              <a:buChar char="•"/>
              <a:defRPr sz="2000">
                <a:solidFill>
                  <a:schemeClr val="tx1"/>
                </a:solidFill>
                <a:latin typeface="+mn-lt"/>
              </a:defRPr>
            </a:lvl5pPr>
            <a:lvl6pPr marL="2514600" indent="-228600" algn="l" rtl="0" eaLnBrk="1" fontAlgn="base" hangingPunct="1">
              <a:spcBef>
                <a:spcPct val="20000"/>
              </a:spcBef>
              <a:spcAft>
                <a:spcPct val="0"/>
              </a:spcAft>
              <a:buClr>
                <a:schemeClr val="tx2"/>
              </a:buClr>
              <a:buChar char="•"/>
              <a:defRPr sz="2000">
                <a:solidFill>
                  <a:schemeClr val="tx1"/>
                </a:solidFill>
                <a:latin typeface="+mn-lt"/>
              </a:defRPr>
            </a:lvl6pPr>
            <a:lvl7pPr marL="2971800" indent="-228600" algn="l" rtl="0" eaLnBrk="1" fontAlgn="base" hangingPunct="1">
              <a:spcBef>
                <a:spcPct val="20000"/>
              </a:spcBef>
              <a:spcAft>
                <a:spcPct val="0"/>
              </a:spcAft>
              <a:buClr>
                <a:schemeClr val="tx2"/>
              </a:buClr>
              <a:buChar char="•"/>
              <a:defRPr sz="2000">
                <a:solidFill>
                  <a:schemeClr val="tx1"/>
                </a:solidFill>
                <a:latin typeface="+mn-lt"/>
              </a:defRPr>
            </a:lvl7pPr>
            <a:lvl8pPr marL="3429000" indent="-228600" algn="l" rtl="0" eaLnBrk="1" fontAlgn="base" hangingPunct="1">
              <a:spcBef>
                <a:spcPct val="20000"/>
              </a:spcBef>
              <a:spcAft>
                <a:spcPct val="0"/>
              </a:spcAft>
              <a:buClr>
                <a:schemeClr val="tx2"/>
              </a:buClr>
              <a:buChar char="•"/>
              <a:defRPr sz="2000">
                <a:solidFill>
                  <a:schemeClr val="tx1"/>
                </a:solidFill>
                <a:latin typeface="+mn-lt"/>
              </a:defRPr>
            </a:lvl8pPr>
            <a:lvl9pPr marL="3886200" indent="-228600" algn="l" rtl="0" eaLnBrk="1" fontAlgn="base" hangingPunct="1">
              <a:spcBef>
                <a:spcPct val="20000"/>
              </a:spcBef>
              <a:spcAft>
                <a:spcPct val="0"/>
              </a:spcAft>
              <a:buClr>
                <a:schemeClr val="tx2"/>
              </a:buClr>
              <a:buChar char="•"/>
              <a:defRPr sz="2000">
                <a:solidFill>
                  <a:schemeClr val="tx1"/>
                </a:solidFill>
                <a:latin typeface="+mn-lt"/>
              </a:defRPr>
            </a:lvl9pPr>
          </a:lstStyle>
          <a:p>
            <a:pPr algn="l"/>
            <a:r>
              <a:rPr lang="de-DE" altLang="de-DE" sz="2400" kern="0" dirty="0" smtClean="0">
                <a:solidFill>
                  <a:srgbClr val="C00000"/>
                </a:solidFill>
                <a:effectLst/>
                <a:latin typeface="Univers LT Std 47 Cn Lt" pitchFamily="34" charset="0"/>
              </a:rPr>
              <a:t>von den Talenten</a:t>
            </a:r>
            <a:endParaRPr lang="de-DE" altLang="de-DE" sz="2400" kern="0" dirty="0">
              <a:solidFill>
                <a:srgbClr val="C00000"/>
              </a:solidFill>
              <a:effectLst/>
              <a:latin typeface="Univers LT Std 47 Cn Lt" pitchFamily="34" charset="0"/>
            </a:endParaRPr>
          </a:p>
        </p:txBody>
      </p:sp>
      <p:sp>
        <p:nvSpPr>
          <p:cNvPr id="5" name="Rectangle 3"/>
          <p:cNvSpPr txBox="1">
            <a:spLocks noChangeArrowheads="1"/>
          </p:cNvSpPr>
          <p:nvPr/>
        </p:nvSpPr>
        <p:spPr bwMode="auto">
          <a:xfrm>
            <a:off x="1547665" y="4725144"/>
            <a:ext cx="410445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marL="0" indent="0" algn="ctr" rtl="0" eaLnBrk="1" fontAlgn="base" hangingPunct="1">
              <a:spcBef>
                <a:spcPct val="20000"/>
              </a:spcBef>
              <a:spcAft>
                <a:spcPct val="0"/>
              </a:spcAft>
              <a:buClr>
                <a:schemeClr val="tx2"/>
              </a:buClr>
              <a:buFontTx/>
              <a:buNone/>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lr>
                <a:schemeClr val="tx2"/>
              </a:buClr>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lr>
                <a:schemeClr val="tx2"/>
              </a:buClr>
              <a:buChar char="•"/>
              <a:defRPr sz="2000">
                <a:solidFill>
                  <a:schemeClr val="tx1"/>
                </a:solidFill>
                <a:latin typeface="+mn-lt"/>
              </a:defRPr>
            </a:lvl5pPr>
            <a:lvl6pPr marL="2514600" indent="-228600" algn="l" rtl="0" eaLnBrk="1" fontAlgn="base" hangingPunct="1">
              <a:spcBef>
                <a:spcPct val="20000"/>
              </a:spcBef>
              <a:spcAft>
                <a:spcPct val="0"/>
              </a:spcAft>
              <a:buClr>
                <a:schemeClr val="tx2"/>
              </a:buClr>
              <a:buChar char="•"/>
              <a:defRPr sz="2000">
                <a:solidFill>
                  <a:schemeClr val="tx1"/>
                </a:solidFill>
                <a:latin typeface="+mn-lt"/>
              </a:defRPr>
            </a:lvl6pPr>
            <a:lvl7pPr marL="2971800" indent="-228600" algn="l" rtl="0" eaLnBrk="1" fontAlgn="base" hangingPunct="1">
              <a:spcBef>
                <a:spcPct val="20000"/>
              </a:spcBef>
              <a:spcAft>
                <a:spcPct val="0"/>
              </a:spcAft>
              <a:buClr>
                <a:schemeClr val="tx2"/>
              </a:buClr>
              <a:buChar char="•"/>
              <a:defRPr sz="2000">
                <a:solidFill>
                  <a:schemeClr val="tx1"/>
                </a:solidFill>
                <a:latin typeface="+mn-lt"/>
              </a:defRPr>
            </a:lvl7pPr>
            <a:lvl8pPr marL="3429000" indent="-228600" algn="l" rtl="0" eaLnBrk="1" fontAlgn="base" hangingPunct="1">
              <a:spcBef>
                <a:spcPct val="20000"/>
              </a:spcBef>
              <a:spcAft>
                <a:spcPct val="0"/>
              </a:spcAft>
              <a:buClr>
                <a:schemeClr val="tx2"/>
              </a:buClr>
              <a:buChar char="•"/>
              <a:defRPr sz="2000">
                <a:solidFill>
                  <a:schemeClr val="tx1"/>
                </a:solidFill>
                <a:latin typeface="+mn-lt"/>
              </a:defRPr>
            </a:lvl8pPr>
            <a:lvl9pPr marL="3886200" indent="-228600" algn="l" rtl="0" eaLnBrk="1" fontAlgn="base" hangingPunct="1">
              <a:spcBef>
                <a:spcPct val="20000"/>
              </a:spcBef>
              <a:spcAft>
                <a:spcPct val="0"/>
              </a:spcAft>
              <a:buClr>
                <a:schemeClr val="tx2"/>
              </a:buClr>
              <a:buChar char="•"/>
              <a:defRPr sz="2000">
                <a:solidFill>
                  <a:schemeClr val="tx1"/>
                </a:solidFill>
                <a:latin typeface="+mn-lt"/>
              </a:defRPr>
            </a:lvl9pPr>
          </a:lstStyle>
          <a:p>
            <a:pPr algn="r"/>
            <a:r>
              <a:rPr lang="de-DE" altLang="de-DE" sz="2400" kern="0" dirty="0" smtClean="0">
                <a:solidFill>
                  <a:srgbClr val="C00000"/>
                </a:solidFill>
                <a:effectLst/>
                <a:latin typeface="Univers LT Std 47 Cn Lt" pitchFamily="34" charset="0"/>
              </a:rPr>
              <a:t>Matthäus-Evangelium 25,14-30</a:t>
            </a:r>
            <a:endParaRPr lang="de-DE" altLang="de-DE" sz="2400" kern="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27677307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83768" y="6093296"/>
            <a:ext cx="6400800" cy="461665"/>
          </a:xfrm>
        </p:spPr>
        <p:txBody>
          <a:bodyPr>
            <a:spAutoFit/>
          </a:bodyPr>
          <a:lstStyle/>
          <a:p>
            <a:pPr algn="r"/>
            <a:r>
              <a:rPr lang="de-DE" altLang="de-DE" sz="2400" dirty="0" smtClean="0">
                <a:solidFill>
                  <a:srgbClr val="C00000"/>
                </a:solidFill>
                <a:effectLst/>
                <a:latin typeface="Univers LT Std 47 Cn Lt" pitchFamily="34" charset="0"/>
              </a:rPr>
              <a:t>Matthäus-Evangelium 25,23</a:t>
            </a:r>
            <a:endParaRPr lang="de-DE" altLang="de-DE" sz="24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07504" y="44624"/>
            <a:ext cx="8928992" cy="4154984"/>
          </a:xfrm>
        </p:spPr>
        <p:txBody>
          <a:bodyPr wrap="square">
            <a:spAutoFit/>
          </a:bodyPr>
          <a:lstStyle/>
          <a:p>
            <a:pPr algn="l"/>
            <a:r>
              <a:rPr lang="de-CH" altLang="de-DE" sz="4400" dirty="0">
                <a:solidFill>
                  <a:srgbClr val="C00000"/>
                </a:solidFill>
                <a:effectLst/>
                <a:latin typeface="Univers LT Std 47 Cn Lt" pitchFamily="34" charset="0"/>
              </a:rPr>
              <a:t>„‘Sehr gut‘, erwiderte der Herr, ‚du bist ein tüchtiger und treuer Diener. Du bist mit dem wenigen treu umgegangen, darum will ich dir viel </a:t>
            </a:r>
            <a:r>
              <a:rPr lang="de-CH" altLang="de-DE" sz="4400" dirty="0" smtClean="0">
                <a:solidFill>
                  <a:srgbClr val="C00000"/>
                </a:solidFill>
                <a:effectLst/>
                <a:latin typeface="Univers LT Std 47 Cn Lt" pitchFamily="34" charset="0"/>
              </a:rPr>
              <a:t>anvertrauen.</a:t>
            </a:r>
            <a:br>
              <a:rPr lang="de-CH" altLang="de-DE" sz="4400" dirty="0" smtClean="0">
                <a:solidFill>
                  <a:srgbClr val="C00000"/>
                </a:solidFill>
                <a:effectLst/>
                <a:latin typeface="Univers LT Std 47 Cn Lt" pitchFamily="34" charset="0"/>
              </a:rPr>
            </a:br>
            <a:r>
              <a:rPr lang="de-CH" altLang="de-DE" sz="4400" dirty="0" smtClean="0">
                <a:solidFill>
                  <a:srgbClr val="C00000"/>
                </a:solidFill>
                <a:effectLst/>
                <a:latin typeface="Univers LT Std 47 Cn Lt" pitchFamily="34" charset="0"/>
              </a:rPr>
              <a:t>Komm </a:t>
            </a:r>
            <a:r>
              <a:rPr lang="de-CH" altLang="de-DE" sz="4400" dirty="0">
                <a:solidFill>
                  <a:srgbClr val="C00000"/>
                </a:solidFill>
                <a:effectLst/>
                <a:latin typeface="Univers LT Std 47 Cn Lt" pitchFamily="34" charset="0"/>
              </a:rPr>
              <a:t>herein zum </a:t>
            </a:r>
            <a:r>
              <a:rPr lang="de-CH" altLang="de-DE" sz="4400" dirty="0" smtClean="0">
                <a:solidFill>
                  <a:srgbClr val="C00000"/>
                </a:solidFill>
                <a:effectLst/>
                <a:latin typeface="Univers LT Std 47 Cn Lt" pitchFamily="34" charset="0"/>
              </a:rPr>
              <a:t>Freudenfest</a:t>
            </a:r>
            <a:br>
              <a:rPr lang="de-CH" altLang="de-DE" sz="4400" dirty="0" smtClean="0">
                <a:solidFill>
                  <a:srgbClr val="C00000"/>
                </a:solidFill>
                <a:effectLst/>
                <a:latin typeface="Univers LT Std 47 Cn Lt" pitchFamily="34" charset="0"/>
              </a:rPr>
            </a:br>
            <a:r>
              <a:rPr lang="de-CH" altLang="de-DE" sz="4400" dirty="0" smtClean="0">
                <a:solidFill>
                  <a:srgbClr val="C00000"/>
                </a:solidFill>
                <a:effectLst/>
                <a:latin typeface="Univers LT Std 47 Cn Lt" pitchFamily="34" charset="0"/>
              </a:rPr>
              <a:t>deines </a:t>
            </a:r>
            <a:r>
              <a:rPr lang="de-CH" altLang="de-DE" sz="4400" dirty="0">
                <a:solidFill>
                  <a:srgbClr val="C00000"/>
                </a:solidFill>
                <a:effectLst/>
                <a:latin typeface="Univers LT Std 47 Cn Lt" pitchFamily="34" charset="0"/>
              </a:rPr>
              <a:t>Herrn!‘“</a:t>
            </a:r>
            <a:endParaRPr lang="de-DE" altLang="de-DE" sz="44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4113413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83768" y="6093296"/>
            <a:ext cx="6400800" cy="461665"/>
          </a:xfrm>
        </p:spPr>
        <p:txBody>
          <a:bodyPr>
            <a:spAutoFit/>
          </a:bodyPr>
          <a:lstStyle/>
          <a:p>
            <a:pPr algn="r"/>
            <a:r>
              <a:rPr lang="de-DE" altLang="de-DE" sz="2400" dirty="0" smtClean="0">
                <a:solidFill>
                  <a:srgbClr val="C00000"/>
                </a:solidFill>
                <a:effectLst/>
                <a:latin typeface="Univers LT Std 47 Cn Lt" pitchFamily="34" charset="0"/>
              </a:rPr>
              <a:t>Matthäus-Evangelium 25,24</a:t>
            </a:r>
            <a:endParaRPr lang="de-DE" altLang="de-DE" sz="24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07504" y="138112"/>
            <a:ext cx="8928992" cy="4154984"/>
          </a:xfrm>
        </p:spPr>
        <p:txBody>
          <a:bodyPr wrap="square">
            <a:spAutoFit/>
          </a:bodyPr>
          <a:lstStyle/>
          <a:p>
            <a:pPr algn="l"/>
            <a:r>
              <a:rPr lang="de-CH" altLang="de-DE" sz="4400" dirty="0">
                <a:solidFill>
                  <a:srgbClr val="C00000"/>
                </a:solidFill>
                <a:effectLst/>
                <a:latin typeface="Univers LT Std 47 Cn Lt" pitchFamily="34" charset="0"/>
              </a:rPr>
              <a:t>„Zuletzt kam auch der, der ein Talent bekommen hatte. ‚Herr‘, sagte er, ‚ich wusste, dass du ein harter Mann </a:t>
            </a:r>
            <a:r>
              <a:rPr lang="de-CH" altLang="de-DE" sz="4400" dirty="0" smtClean="0">
                <a:solidFill>
                  <a:srgbClr val="C00000"/>
                </a:solidFill>
                <a:effectLst/>
                <a:latin typeface="Univers LT Std 47 Cn Lt" pitchFamily="34" charset="0"/>
              </a:rPr>
              <a:t>bist.</a:t>
            </a:r>
            <a:br>
              <a:rPr lang="de-CH" altLang="de-DE" sz="4400" dirty="0" smtClean="0">
                <a:solidFill>
                  <a:srgbClr val="C00000"/>
                </a:solidFill>
                <a:effectLst/>
                <a:latin typeface="Univers LT Std 47 Cn Lt" pitchFamily="34" charset="0"/>
              </a:rPr>
            </a:br>
            <a:r>
              <a:rPr lang="de-CH" altLang="de-DE" sz="4400" dirty="0" smtClean="0">
                <a:solidFill>
                  <a:srgbClr val="C00000"/>
                </a:solidFill>
                <a:effectLst/>
                <a:latin typeface="Univers LT Std 47 Cn Lt" pitchFamily="34" charset="0"/>
              </a:rPr>
              <a:t>Du </a:t>
            </a:r>
            <a:r>
              <a:rPr lang="de-CH" altLang="de-DE" sz="4400" dirty="0">
                <a:solidFill>
                  <a:srgbClr val="C00000"/>
                </a:solidFill>
                <a:effectLst/>
                <a:latin typeface="Univers LT Std 47 Cn Lt" pitchFamily="34" charset="0"/>
              </a:rPr>
              <a:t>erntest, wo du nicht </a:t>
            </a:r>
            <a:r>
              <a:rPr lang="de-CH" altLang="de-DE" sz="4400" dirty="0" smtClean="0">
                <a:solidFill>
                  <a:srgbClr val="C00000"/>
                </a:solidFill>
                <a:effectLst/>
                <a:latin typeface="Univers LT Std 47 Cn Lt" pitchFamily="34" charset="0"/>
              </a:rPr>
              <a:t>gesät</a:t>
            </a:r>
            <a:br>
              <a:rPr lang="de-CH" altLang="de-DE" sz="4400" dirty="0" smtClean="0">
                <a:solidFill>
                  <a:srgbClr val="C00000"/>
                </a:solidFill>
                <a:effectLst/>
                <a:latin typeface="Univers LT Std 47 Cn Lt" pitchFamily="34" charset="0"/>
              </a:rPr>
            </a:br>
            <a:r>
              <a:rPr lang="de-CH" altLang="de-DE" sz="4400" dirty="0" smtClean="0">
                <a:solidFill>
                  <a:srgbClr val="C00000"/>
                </a:solidFill>
                <a:effectLst/>
                <a:latin typeface="Univers LT Std 47 Cn Lt" pitchFamily="34" charset="0"/>
              </a:rPr>
              <a:t>hast</a:t>
            </a:r>
            <a:r>
              <a:rPr lang="de-CH" altLang="de-DE" sz="4400" dirty="0">
                <a:solidFill>
                  <a:srgbClr val="C00000"/>
                </a:solidFill>
                <a:effectLst/>
                <a:latin typeface="Univers LT Std 47 Cn Lt" pitchFamily="34" charset="0"/>
              </a:rPr>
              <a:t>, und sammelst ein, </a:t>
            </a:r>
            <a:r>
              <a:rPr lang="de-CH" altLang="de-DE" sz="4400" dirty="0" smtClean="0">
                <a:solidFill>
                  <a:srgbClr val="C00000"/>
                </a:solidFill>
                <a:effectLst/>
                <a:latin typeface="Univers LT Std 47 Cn Lt" pitchFamily="34" charset="0"/>
              </a:rPr>
              <a:t>wo</a:t>
            </a:r>
            <a:br>
              <a:rPr lang="de-CH" altLang="de-DE" sz="4400" dirty="0" smtClean="0">
                <a:solidFill>
                  <a:srgbClr val="C00000"/>
                </a:solidFill>
                <a:effectLst/>
                <a:latin typeface="Univers LT Std 47 Cn Lt" pitchFamily="34" charset="0"/>
              </a:rPr>
            </a:br>
            <a:r>
              <a:rPr lang="de-CH" altLang="de-DE" sz="4400" dirty="0" smtClean="0">
                <a:solidFill>
                  <a:srgbClr val="C00000"/>
                </a:solidFill>
                <a:effectLst/>
                <a:latin typeface="Univers LT Std 47 Cn Lt" pitchFamily="34" charset="0"/>
              </a:rPr>
              <a:t>du </a:t>
            </a:r>
            <a:r>
              <a:rPr lang="de-CH" altLang="de-DE" sz="4400" dirty="0">
                <a:solidFill>
                  <a:srgbClr val="C00000"/>
                </a:solidFill>
                <a:effectLst/>
                <a:latin typeface="Univers LT Std 47 Cn Lt" pitchFamily="34" charset="0"/>
              </a:rPr>
              <a:t>nicht ausgestreut hast.‘“</a:t>
            </a:r>
            <a:endParaRPr lang="de-DE" altLang="de-DE" sz="44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26672033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83768" y="6093296"/>
            <a:ext cx="6400800" cy="461665"/>
          </a:xfrm>
        </p:spPr>
        <p:txBody>
          <a:bodyPr>
            <a:spAutoFit/>
          </a:bodyPr>
          <a:lstStyle/>
          <a:p>
            <a:pPr algn="r"/>
            <a:r>
              <a:rPr lang="de-DE" altLang="de-DE" sz="2400" dirty="0" smtClean="0">
                <a:solidFill>
                  <a:srgbClr val="C00000"/>
                </a:solidFill>
                <a:effectLst/>
                <a:latin typeface="Univers LT Std 47 Cn Lt" pitchFamily="34" charset="0"/>
              </a:rPr>
              <a:t>Matthäus-Evangelium 25,25</a:t>
            </a:r>
            <a:endParaRPr lang="de-DE" altLang="de-DE" sz="24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07504" y="116632"/>
            <a:ext cx="8928992" cy="2123658"/>
          </a:xfrm>
        </p:spPr>
        <p:txBody>
          <a:bodyPr wrap="square">
            <a:spAutoFit/>
          </a:bodyPr>
          <a:lstStyle/>
          <a:p>
            <a:pPr algn="l"/>
            <a:r>
              <a:rPr lang="de-CH" altLang="de-DE" sz="4400" dirty="0">
                <a:solidFill>
                  <a:srgbClr val="C00000"/>
                </a:solidFill>
                <a:effectLst/>
                <a:latin typeface="Univers LT Std 47 Cn Lt" pitchFamily="34" charset="0"/>
              </a:rPr>
              <a:t>„‘Deshalb hatte ich Angst und </a:t>
            </a:r>
            <a:r>
              <a:rPr lang="de-CH" altLang="de-DE" sz="4400" dirty="0" smtClean="0">
                <a:solidFill>
                  <a:srgbClr val="C00000"/>
                </a:solidFill>
                <a:effectLst/>
                <a:latin typeface="Univers LT Std 47 Cn Lt" pitchFamily="34" charset="0"/>
              </a:rPr>
              <a:t>vergrub</a:t>
            </a:r>
            <a:br>
              <a:rPr lang="de-CH" altLang="de-DE" sz="4400" dirty="0" smtClean="0">
                <a:solidFill>
                  <a:srgbClr val="C00000"/>
                </a:solidFill>
                <a:effectLst/>
                <a:latin typeface="Univers LT Std 47 Cn Lt" pitchFamily="34" charset="0"/>
              </a:rPr>
            </a:br>
            <a:r>
              <a:rPr lang="de-CH" altLang="de-DE" sz="4400" dirty="0" smtClean="0">
                <a:solidFill>
                  <a:srgbClr val="C00000"/>
                </a:solidFill>
                <a:effectLst/>
                <a:latin typeface="Univers LT Std 47 Cn Lt" pitchFamily="34" charset="0"/>
              </a:rPr>
              <a:t>dein </a:t>
            </a:r>
            <a:r>
              <a:rPr lang="de-CH" altLang="de-DE" sz="4400" dirty="0">
                <a:solidFill>
                  <a:srgbClr val="C00000"/>
                </a:solidFill>
                <a:effectLst/>
                <a:latin typeface="Univers LT Std 47 Cn Lt" pitchFamily="34" charset="0"/>
              </a:rPr>
              <a:t>Talent in der Erde. Hier hast du zurück, was dir gehört.‘“</a:t>
            </a:r>
            <a:endParaRPr lang="de-DE" altLang="de-DE" sz="44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25481038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83768" y="6093296"/>
            <a:ext cx="6400800" cy="461665"/>
          </a:xfrm>
        </p:spPr>
        <p:txBody>
          <a:bodyPr>
            <a:spAutoFit/>
          </a:bodyPr>
          <a:lstStyle/>
          <a:p>
            <a:pPr algn="r"/>
            <a:r>
              <a:rPr lang="de-DE" altLang="de-DE" sz="2400" dirty="0" smtClean="0">
                <a:solidFill>
                  <a:srgbClr val="C00000"/>
                </a:solidFill>
                <a:effectLst/>
                <a:latin typeface="Univers LT Std 47 Cn Lt" pitchFamily="34" charset="0"/>
              </a:rPr>
              <a:t>Matthäus-Evangelium 25,26</a:t>
            </a:r>
            <a:endParaRPr lang="de-DE" altLang="de-DE" sz="24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07504" y="239157"/>
            <a:ext cx="8928992" cy="3477875"/>
          </a:xfrm>
        </p:spPr>
        <p:txBody>
          <a:bodyPr wrap="square">
            <a:spAutoFit/>
          </a:bodyPr>
          <a:lstStyle/>
          <a:p>
            <a:pPr algn="l"/>
            <a:r>
              <a:rPr lang="de-CH" altLang="de-DE" sz="4400" dirty="0">
                <a:solidFill>
                  <a:srgbClr val="C00000"/>
                </a:solidFill>
                <a:effectLst/>
                <a:latin typeface="Univers LT Std 47 Cn Lt" pitchFamily="34" charset="0"/>
              </a:rPr>
              <a:t>„Da gab ihm sein Herr zur Antwort: ‚Du böser und fauler Mensch! Du hast also gewusst, dass ich ernte, wo ich </a:t>
            </a:r>
            <a:r>
              <a:rPr lang="de-CH" altLang="de-DE" sz="4400" dirty="0" smtClean="0">
                <a:solidFill>
                  <a:srgbClr val="C00000"/>
                </a:solidFill>
                <a:effectLst/>
                <a:latin typeface="Univers LT Std 47 Cn Lt" pitchFamily="34" charset="0"/>
              </a:rPr>
              <a:t>nicht</a:t>
            </a:r>
            <a:br>
              <a:rPr lang="de-CH" altLang="de-DE" sz="4400" dirty="0" smtClean="0">
                <a:solidFill>
                  <a:srgbClr val="C00000"/>
                </a:solidFill>
                <a:effectLst/>
                <a:latin typeface="Univers LT Std 47 Cn Lt" pitchFamily="34" charset="0"/>
              </a:rPr>
            </a:br>
            <a:r>
              <a:rPr lang="de-CH" altLang="de-DE" sz="4400" dirty="0" smtClean="0">
                <a:solidFill>
                  <a:srgbClr val="C00000"/>
                </a:solidFill>
                <a:effectLst/>
                <a:latin typeface="Univers LT Std 47 Cn Lt" pitchFamily="34" charset="0"/>
              </a:rPr>
              <a:t>gesät </a:t>
            </a:r>
            <a:r>
              <a:rPr lang="de-CH" altLang="de-DE" sz="4400" dirty="0">
                <a:solidFill>
                  <a:srgbClr val="C00000"/>
                </a:solidFill>
                <a:effectLst/>
                <a:latin typeface="Univers LT Std 47 Cn Lt" pitchFamily="34" charset="0"/>
              </a:rPr>
              <a:t>habe, und </a:t>
            </a:r>
            <a:r>
              <a:rPr lang="de-CH" altLang="de-DE" sz="4400" dirty="0" smtClean="0">
                <a:solidFill>
                  <a:srgbClr val="C00000"/>
                </a:solidFill>
                <a:effectLst/>
                <a:latin typeface="Univers LT Std 47 Cn Lt" pitchFamily="34" charset="0"/>
              </a:rPr>
              <a:t>einsammle,</a:t>
            </a:r>
            <a:br>
              <a:rPr lang="de-CH" altLang="de-DE" sz="4400" dirty="0" smtClean="0">
                <a:solidFill>
                  <a:srgbClr val="C00000"/>
                </a:solidFill>
                <a:effectLst/>
                <a:latin typeface="Univers LT Std 47 Cn Lt" pitchFamily="34" charset="0"/>
              </a:rPr>
            </a:br>
            <a:r>
              <a:rPr lang="de-CH" altLang="de-DE" sz="4400" dirty="0" smtClean="0">
                <a:solidFill>
                  <a:srgbClr val="C00000"/>
                </a:solidFill>
                <a:effectLst/>
                <a:latin typeface="Univers LT Std 47 Cn Lt" pitchFamily="34" charset="0"/>
              </a:rPr>
              <a:t>wo </a:t>
            </a:r>
            <a:r>
              <a:rPr lang="de-CH" altLang="de-DE" sz="4400" dirty="0">
                <a:solidFill>
                  <a:srgbClr val="C00000"/>
                </a:solidFill>
                <a:effectLst/>
                <a:latin typeface="Univers LT Std 47 Cn Lt" pitchFamily="34" charset="0"/>
              </a:rPr>
              <a:t>ich nicht ausgestreut habe.‘“</a:t>
            </a:r>
            <a:endParaRPr lang="de-DE" altLang="de-DE" sz="44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23189732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83768" y="6093296"/>
            <a:ext cx="6400800" cy="461665"/>
          </a:xfrm>
        </p:spPr>
        <p:txBody>
          <a:bodyPr>
            <a:spAutoFit/>
          </a:bodyPr>
          <a:lstStyle/>
          <a:p>
            <a:pPr algn="r"/>
            <a:r>
              <a:rPr lang="de-DE" altLang="de-DE" sz="2400" dirty="0" smtClean="0">
                <a:solidFill>
                  <a:srgbClr val="C00000"/>
                </a:solidFill>
                <a:effectLst/>
                <a:latin typeface="Univers LT Std 47 Cn Lt" pitchFamily="34" charset="0"/>
              </a:rPr>
              <a:t>Matthäus-Evangelium 25,27</a:t>
            </a:r>
            <a:endParaRPr lang="de-DE" altLang="de-DE" sz="24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07504" y="95141"/>
            <a:ext cx="8928992" cy="3477875"/>
          </a:xfrm>
        </p:spPr>
        <p:txBody>
          <a:bodyPr wrap="square">
            <a:spAutoFit/>
          </a:bodyPr>
          <a:lstStyle/>
          <a:p>
            <a:pPr algn="l"/>
            <a:r>
              <a:rPr lang="de-CH" altLang="de-DE" sz="4400" dirty="0">
                <a:solidFill>
                  <a:srgbClr val="C00000"/>
                </a:solidFill>
                <a:effectLst/>
                <a:latin typeface="Univers LT Std 47 Cn Lt" pitchFamily="34" charset="0"/>
              </a:rPr>
              <a:t>„‘Da hättest du mein Geld doch wenigstens zur Bank bringen </a:t>
            </a:r>
            <a:r>
              <a:rPr lang="de-CH" altLang="de-DE" sz="4400" dirty="0" smtClean="0">
                <a:solidFill>
                  <a:srgbClr val="C00000"/>
                </a:solidFill>
                <a:effectLst/>
                <a:latin typeface="Univers LT Std 47 Cn Lt" pitchFamily="34" charset="0"/>
              </a:rPr>
              <a:t>können;</a:t>
            </a:r>
            <a:br>
              <a:rPr lang="de-CH" altLang="de-DE" sz="4400" dirty="0" smtClean="0">
                <a:solidFill>
                  <a:srgbClr val="C00000"/>
                </a:solidFill>
                <a:effectLst/>
                <a:latin typeface="Univers LT Std 47 Cn Lt" pitchFamily="34" charset="0"/>
              </a:rPr>
            </a:br>
            <a:r>
              <a:rPr lang="de-CH" altLang="de-DE" sz="4400" dirty="0" smtClean="0">
                <a:solidFill>
                  <a:srgbClr val="C00000"/>
                </a:solidFill>
                <a:effectLst/>
                <a:latin typeface="Univers LT Std 47 Cn Lt" pitchFamily="34" charset="0"/>
              </a:rPr>
              <a:t>dann </a:t>
            </a:r>
            <a:r>
              <a:rPr lang="de-CH" altLang="de-DE" sz="4400" dirty="0">
                <a:solidFill>
                  <a:srgbClr val="C00000"/>
                </a:solidFill>
                <a:effectLst/>
                <a:latin typeface="Univers LT Std 47 Cn Lt" pitchFamily="34" charset="0"/>
              </a:rPr>
              <a:t>hätte ich es bei </a:t>
            </a:r>
            <a:r>
              <a:rPr lang="de-CH" altLang="de-DE" sz="4400" dirty="0" smtClean="0">
                <a:solidFill>
                  <a:srgbClr val="C00000"/>
                </a:solidFill>
                <a:effectLst/>
                <a:latin typeface="Univers LT Std 47 Cn Lt" pitchFamily="34" charset="0"/>
              </a:rPr>
              <a:t>meiner</a:t>
            </a:r>
            <a:br>
              <a:rPr lang="de-CH" altLang="de-DE" sz="4400" dirty="0" smtClean="0">
                <a:solidFill>
                  <a:srgbClr val="C00000"/>
                </a:solidFill>
                <a:effectLst/>
                <a:latin typeface="Univers LT Std 47 Cn Lt" pitchFamily="34" charset="0"/>
              </a:rPr>
            </a:br>
            <a:r>
              <a:rPr lang="de-CH" altLang="de-DE" sz="4400" dirty="0" smtClean="0">
                <a:solidFill>
                  <a:srgbClr val="C00000"/>
                </a:solidFill>
                <a:effectLst/>
                <a:latin typeface="Univers LT Std 47 Cn Lt" pitchFamily="34" charset="0"/>
              </a:rPr>
              <a:t>Rückkehr </a:t>
            </a:r>
            <a:r>
              <a:rPr lang="de-CH" altLang="de-DE" sz="4400" dirty="0">
                <a:solidFill>
                  <a:srgbClr val="C00000"/>
                </a:solidFill>
                <a:effectLst/>
                <a:latin typeface="Univers LT Std 47 Cn Lt" pitchFamily="34" charset="0"/>
              </a:rPr>
              <a:t>mit </a:t>
            </a:r>
            <a:r>
              <a:rPr lang="de-CH" altLang="de-DE" sz="4400" dirty="0" smtClean="0">
                <a:solidFill>
                  <a:srgbClr val="C00000"/>
                </a:solidFill>
                <a:effectLst/>
                <a:latin typeface="Univers LT Std 47 Cn Lt" pitchFamily="34" charset="0"/>
              </a:rPr>
              <a:t>Zinsen</a:t>
            </a:r>
            <a:br>
              <a:rPr lang="de-CH" altLang="de-DE" sz="4400" dirty="0" smtClean="0">
                <a:solidFill>
                  <a:srgbClr val="C00000"/>
                </a:solidFill>
                <a:effectLst/>
                <a:latin typeface="Univers LT Std 47 Cn Lt" pitchFamily="34" charset="0"/>
              </a:rPr>
            </a:br>
            <a:r>
              <a:rPr lang="de-CH" altLang="de-DE" sz="4400" dirty="0" smtClean="0">
                <a:solidFill>
                  <a:srgbClr val="C00000"/>
                </a:solidFill>
                <a:effectLst/>
                <a:latin typeface="Univers LT Std 47 Cn Lt" pitchFamily="34" charset="0"/>
              </a:rPr>
              <a:t>zurückbekommen</a:t>
            </a:r>
            <a:r>
              <a:rPr lang="de-CH" altLang="de-DE" sz="4400" dirty="0">
                <a:solidFill>
                  <a:srgbClr val="C00000"/>
                </a:solidFill>
                <a:effectLst/>
                <a:latin typeface="Univers LT Std 47 Cn Lt" pitchFamily="34" charset="0"/>
              </a:rPr>
              <a:t>.‘“</a:t>
            </a:r>
            <a:endParaRPr lang="de-DE" altLang="de-DE" sz="44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32673301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83768" y="6093296"/>
            <a:ext cx="6400800" cy="461665"/>
          </a:xfrm>
        </p:spPr>
        <p:txBody>
          <a:bodyPr>
            <a:spAutoFit/>
          </a:bodyPr>
          <a:lstStyle/>
          <a:p>
            <a:pPr algn="r"/>
            <a:r>
              <a:rPr lang="de-DE" altLang="de-DE" sz="2400" dirty="0" smtClean="0">
                <a:solidFill>
                  <a:srgbClr val="C00000"/>
                </a:solidFill>
                <a:effectLst/>
                <a:latin typeface="Univers LT Std 47 Cn Lt" pitchFamily="34" charset="0"/>
              </a:rPr>
              <a:t>Matthäus-Evangelium 25,28</a:t>
            </a:r>
            <a:endParaRPr lang="de-DE" altLang="de-DE" sz="24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07504" y="188640"/>
            <a:ext cx="8928992" cy="1446550"/>
          </a:xfrm>
        </p:spPr>
        <p:txBody>
          <a:bodyPr wrap="square">
            <a:spAutoFit/>
          </a:bodyPr>
          <a:lstStyle/>
          <a:p>
            <a:pPr algn="l"/>
            <a:r>
              <a:rPr lang="de-CH" altLang="de-DE" sz="4400" dirty="0">
                <a:solidFill>
                  <a:srgbClr val="C00000"/>
                </a:solidFill>
                <a:effectLst/>
                <a:latin typeface="Univers LT Std 47 Cn Lt" pitchFamily="34" charset="0"/>
              </a:rPr>
              <a:t>„‘Nehmt ihm das Talent weg und gebt es dem, der die zehn Talente hat!‘“</a:t>
            </a:r>
            <a:endParaRPr lang="de-DE" altLang="de-DE" sz="44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35232740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83768" y="6093296"/>
            <a:ext cx="6400800" cy="461665"/>
          </a:xfrm>
        </p:spPr>
        <p:txBody>
          <a:bodyPr>
            <a:spAutoFit/>
          </a:bodyPr>
          <a:lstStyle/>
          <a:p>
            <a:pPr algn="r"/>
            <a:r>
              <a:rPr lang="de-DE" altLang="de-DE" sz="2400" dirty="0" smtClean="0">
                <a:solidFill>
                  <a:srgbClr val="C00000"/>
                </a:solidFill>
                <a:effectLst/>
                <a:latin typeface="Univers LT Std 47 Cn Lt" pitchFamily="34" charset="0"/>
              </a:rPr>
              <a:t>Matthäus-Evangelium 25,29</a:t>
            </a:r>
            <a:endParaRPr lang="de-DE" altLang="de-DE" sz="24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07504" y="124177"/>
            <a:ext cx="8928992" cy="2800767"/>
          </a:xfrm>
        </p:spPr>
        <p:txBody>
          <a:bodyPr wrap="square">
            <a:spAutoFit/>
          </a:bodyPr>
          <a:lstStyle/>
          <a:p>
            <a:pPr algn="l"/>
            <a:r>
              <a:rPr lang="de-CH" altLang="de-DE" sz="4400" dirty="0">
                <a:solidFill>
                  <a:srgbClr val="C00000"/>
                </a:solidFill>
                <a:effectLst/>
                <a:latin typeface="Univers LT Std 47 Cn Lt" pitchFamily="34" charset="0"/>
              </a:rPr>
              <a:t>„‘Denn jedem, der hat, wird </a:t>
            </a:r>
            <a:r>
              <a:rPr lang="de-CH" altLang="de-DE" sz="4400" dirty="0" smtClean="0">
                <a:solidFill>
                  <a:srgbClr val="C00000"/>
                </a:solidFill>
                <a:effectLst/>
                <a:latin typeface="Univers LT Std 47 Cn Lt" pitchFamily="34" charset="0"/>
              </a:rPr>
              <a:t>gegeben,</a:t>
            </a:r>
            <a:br>
              <a:rPr lang="de-CH" altLang="de-DE" sz="4400" dirty="0" smtClean="0">
                <a:solidFill>
                  <a:srgbClr val="C00000"/>
                </a:solidFill>
                <a:effectLst/>
                <a:latin typeface="Univers LT Std 47 Cn Lt" pitchFamily="34" charset="0"/>
              </a:rPr>
            </a:br>
            <a:r>
              <a:rPr lang="de-CH" altLang="de-DE" sz="4400" dirty="0" smtClean="0">
                <a:solidFill>
                  <a:srgbClr val="C00000"/>
                </a:solidFill>
                <a:effectLst/>
                <a:latin typeface="Univers LT Std 47 Cn Lt" pitchFamily="34" charset="0"/>
              </a:rPr>
              <a:t>und </a:t>
            </a:r>
            <a:r>
              <a:rPr lang="de-CH" altLang="de-DE" sz="4400" dirty="0">
                <a:solidFill>
                  <a:srgbClr val="C00000"/>
                </a:solidFill>
                <a:effectLst/>
                <a:latin typeface="Univers LT Std 47 Cn Lt" pitchFamily="34" charset="0"/>
              </a:rPr>
              <a:t>er wird im Überfluss haben; </a:t>
            </a:r>
            <a:r>
              <a:rPr lang="de-CH" altLang="de-DE" sz="4400" dirty="0" smtClean="0">
                <a:solidFill>
                  <a:srgbClr val="C00000"/>
                </a:solidFill>
                <a:effectLst/>
                <a:latin typeface="Univers LT Std 47 Cn Lt" pitchFamily="34" charset="0"/>
              </a:rPr>
              <a:t>wer</a:t>
            </a:r>
            <a:br>
              <a:rPr lang="de-CH" altLang="de-DE" sz="4400" dirty="0" smtClean="0">
                <a:solidFill>
                  <a:srgbClr val="C00000"/>
                </a:solidFill>
                <a:effectLst/>
                <a:latin typeface="Univers LT Std 47 Cn Lt" pitchFamily="34" charset="0"/>
              </a:rPr>
            </a:br>
            <a:r>
              <a:rPr lang="de-CH" altLang="de-DE" sz="4400" dirty="0" smtClean="0">
                <a:solidFill>
                  <a:srgbClr val="C00000"/>
                </a:solidFill>
                <a:effectLst/>
                <a:latin typeface="Univers LT Std 47 Cn Lt" pitchFamily="34" charset="0"/>
              </a:rPr>
              <a:t>aber </a:t>
            </a:r>
            <a:r>
              <a:rPr lang="de-CH" altLang="de-DE" sz="4400" dirty="0">
                <a:solidFill>
                  <a:srgbClr val="C00000"/>
                </a:solidFill>
                <a:effectLst/>
                <a:latin typeface="Univers LT Std 47 Cn Lt" pitchFamily="34" charset="0"/>
              </a:rPr>
              <a:t>nicht hat, dem wird auch das genommen, was er hat.‘“</a:t>
            </a:r>
            <a:endParaRPr lang="de-DE" altLang="de-DE" sz="44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23164788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83768" y="6093296"/>
            <a:ext cx="6400800" cy="461665"/>
          </a:xfrm>
        </p:spPr>
        <p:txBody>
          <a:bodyPr>
            <a:spAutoFit/>
          </a:bodyPr>
          <a:lstStyle/>
          <a:p>
            <a:pPr algn="r"/>
            <a:r>
              <a:rPr lang="de-DE" altLang="de-DE" sz="2400" dirty="0" smtClean="0">
                <a:solidFill>
                  <a:srgbClr val="C00000"/>
                </a:solidFill>
                <a:effectLst/>
                <a:latin typeface="Univers LT Std 47 Cn Lt" pitchFamily="34" charset="0"/>
              </a:rPr>
              <a:t>Matthäus-Evangelium 25,30</a:t>
            </a:r>
            <a:endParaRPr lang="de-DE" altLang="de-DE" sz="24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07504" y="95141"/>
            <a:ext cx="8928992" cy="3477875"/>
          </a:xfrm>
        </p:spPr>
        <p:txBody>
          <a:bodyPr wrap="square">
            <a:spAutoFit/>
          </a:bodyPr>
          <a:lstStyle/>
          <a:p>
            <a:pPr algn="l"/>
            <a:r>
              <a:rPr lang="de-CH" altLang="de-DE" sz="4400" dirty="0">
                <a:solidFill>
                  <a:srgbClr val="C00000"/>
                </a:solidFill>
                <a:effectLst/>
                <a:latin typeface="Univers LT Std 47 Cn Lt" pitchFamily="34" charset="0"/>
              </a:rPr>
              <a:t>„‘Doch diesen unnützen Diener </a:t>
            </a:r>
            <a:r>
              <a:rPr lang="de-CH" altLang="de-DE" sz="4400" dirty="0" smtClean="0">
                <a:solidFill>
                  <a:srgbClr val="C00000"/>
                </a:solidFill>
                <a:effectLst/>
                <a:latin typeface="Univers LT Std 47 Cn Lt" pitchFamily="34" charset="0"/>
              </a:rPr>
              <a:t>werft</a:t>
            </a:r>
            <a:br>
              <a:rPr lang="de-CH" altLang="de-DE" sz="4400" dirty="0" smtClean="0">
                <a:solidFill>
                  <a:srgbClr val="C00000"/>
                </a:solidFill>
                <a:effectLst/>
                <a:latin typeface="Univers LT Std 47 Cn Lt" pitchFamily="34" charset="0"/>
              </a:rPr>
            </a:br>
            <a:r>
              <a:rPr lang="de-CH" altLang="de-DE" sz="4400" dirty="0" smtClean="0">
                <a:solidFill>
                  <a:srgbClr val="C00000"/>
                </a:solidFill>
                <a:effectLst/>
                <a:latin typeface="Univers LT Std 47 Cn Lt" pitchFamily="34" charset="0"/>
              </a:rPr>
              <a:t>in die </a:t>
            </a:r>
            <a:r>
              <a:rPr lang="de-CH" altLang="de-DE" sz="4400" dirty="0">
                <a:solidFill>
                  <a:srgbClr val="C00000"/>
                </a:solidFill>
                <a:effectLst/>
                <a:latin typeface="Univers LT Std 47 Cn Lt" pitchFamily="34" charset="0"/>
              </a:rPr>
              <a:t>Finsternis hinaus, </a:t>
            </a:r>
            <a:r>
              <a:rPr lang="de-CH" altLang="de-DE" sz="4400" dirty="0" smtClean="0">
                <a:solidFill>
                  <a:srgbClr val="C00000"/>
                </a:solidFill>
                <a:effectLst/>
                <a:latin typeface="Univers LT Std 47 Cn Lt" pitchFamily="34" charset="0"/>
              </a:rPr>
              <a:t>dorthin,</a:t>
            </a:r>
            <a:br>
              <a:rPr lang="de-CH" altLang="de-DE" sz="4400" dirty="0" smtClean="0">
                <a:solidFill>
                  <a:srgbClr val="C00000"/>
                </a:solidFill>
                <a:effectLst/>
                <a:latin typeface="Univers LT Std 47 Cn Lt" pitchFamily="34" charset="0"/>
              </a:rPr>
            </a:br>
            <a:r>
              <a:rPr lang="de-CH" altLang="de-DE" sz="4400" dirty="0" smtClean="0">
                <a:solidFill>
                  <a:srgbClr val="C00000"/>
                </a:solidFill>
                <a:effectLst/>
                <a:latin typeface="Univers LT Std 47 Cn Lt" pitchFamily="34" charset="0"/>
              </a:rPr>
              <a:t>wo es nichts </a:t>
            </a:r>
            <a:r>
              <a:rPr lang="de-CH" altLang="de-DE" sz="4400" dirty="0">
                <a:solidFill>
                  <a:srgbClr val="C00000"/>
                </a:solidFill>
                <a:effectLst/>
                <a:latin typeface="Univers LT Std 47 Cn Lt" pitchFamily="34" charset="0"/>
              </a:rPr>
              <a:t>gibt als </a:t>
            </a:r>
            <a:r>
              <a:rPr lang="de-CH" altLang="de-DE" sz="4400" dirty="0" smtClean="0">
                <a:solidFill>
                  <a:srgbClr val="C00000"/>
                </a:solidFill>
                <a:effectLst/>
                <a:latin typeface="Univers LT Std 47 Cn Lt" pitchFamily="34" charset="0"/>
              </a:rPr>
              <a:t>lautes</a:t>
            </a:r>
            <a:br>
              <a:rPr lang="de-CH" altLang="de-DE" sz="4400" dirty="0" smtClean="0">
                <a:solidFill>
                  <a:srgbClr val="C00000"/>
                </a:solidFill>
                <a:effectLst/>
                <a:latin typeface="Univers LT Std 47 Cn Lt" pitchFamily="34" charset="0"/>
              </a:rPr>
            </a:br>
            <a:r>
              <a:rPr lang="de-CH" altLang="de-DE" sz="4400" dirty="0" smtClean="0">
                <a:solidFill>
                  <a:srgbClr val="C00000"/>
                </a:solidFill>
                <a:effectLst/>
                <a:latin typeface="Univers LT Std 47 Cn Lt" pitchFamily="34" charset="0"/>
              </a:rPr>
              <a:t>Jammern </a:t>
            </a:r>
            <a:r>
              <a:rPr lang="de-CH" altLang="de-DE" sz="4400" dirty="0">
                <a:solidFill>
                  <a:srgbClr val="C00000"/>
                </a:solidFill>
                <a:effectLst/>
                <a:latin typeface="Univers LT Std 47 Cn Lt" pitchFamily="34" charset="0"/>
              </a:rPr>
              <a:t>und </a:t>
            </a:r>
            <a:r>
              <a:rPr lang="de-CH" altLang="de-DE" sz="4400" dirty="0" smtClean="0">
                <a:solidFill>
                  <a:srgbClr val="C00000"/>
                </a:solidFill>
                <a:effectLst/>
                <a:latin typeface="Univers LT Std 47 Cn Lt" pitchFamily="34" charset="0"/>
              </a:rPr>
              <a:t>angstvolles</a:t>
            </a:r>
            <a:br>
              <a:rPr lang="de-CH" altLang="de-DE" sz="4400" dirty="0" smtClean="0">
                <a:solidFill>
                  <a:srgbClr val="C00000"/>
                </a:solidFill>
                <a:effectLst/>
                <a:latin typeface="Univers LT Std 47 Cn Lt" pitchFamily="34" charset="0"/>
              </a:rPr>
            </a:br>
            <a:r>
              <a:rPr lang="de-CH" altLang="de-DE" sz="4400" dirty="0" smtClean="0">
                <a:solidFill>
                  <a:srgbClr val="C00000"/>
                </a:solidFill>
                <a:effectLst/>
                <a:latin typeface="Univers LT Std 47 Cn Lt" pitchFamily="34" charset="0"/>
              </a:rPr>
              <a:t>Zittern und Beben</a:t>
            </a:r>
            <a:r>
              <a:rPr lang="de-CH" altLang="de-DE" sz="4400" dirty="0">
                <a:solidFill>
                  <a:srgbClr val="C00000"/>
                </a:solidFill>
                <a:effectLst/>
                <a:latin typeface="Univers LT Std 47 Cn Lt" pitchFamily="34" charset="0"/>
              </a:rPr>
              <a:t>.‘“</a:t>
            </a:r>
            <a:endParaRPr lang="de-DE" altLang="de-DE" sz="44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26265764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107504" y="404664"/>
            <a:ext cx="8928992" cy="923330"/>
          </a:xfrm>
        </p:spPr>
        <p:txBody>
          <a:bodyPr wrap="square">
            <a:spAutoFit/>
          </a:bodyPr>
          <a:lstStyle/>
          <a:p>
            <a:pPr algn="l"/>
            <a:r>
              <a:rPr lang="de-DE" altLang="de-DE" dirty="0" smtClean="0">
                <a:solidFill>
                  <a:srgbClr val="C00000"/>
                </a:solidFill>
                <a:effectLst/>
                <a:latin typeface="Univers LT Std 47 Cn Lt" pitchFamily="34" charset="0"/>
              </a:rPr>
              <a:t>I. Die faire Ausgangslage</a:t>
            </a:r>
            <a:endParaRPr lang="de-DE" altLang="de-DE" dirty="0">
              <a:solidFill>
                <a:srgbClr val="C00000"/>
              </a:solidFill>
              <a:effectLst/>
              <a:latin typeface="Univers LT Std 47 Cn Lt" pitchFamily="34" charset="0"/>
            </a:endParaRPr>
          </a:p>
        </p:txBody>
      </p:sp>
    </p:spTree>
    <p:extLst>
      <p:ext uri="{BB962C8B-B14F-4D97-AF65-F5344CB8AC3E}">
        <p14:creationId xmlns:p14="http://schemas.microsoft.com/office/powerpoint/2010/main" val="20147821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83768" y="6093296"/>
            <a:ext cx="6400800" cy="461665"/>
          </a:xfrm>
        </p:spPr>
        <p:txBody>
          <a:bodyPr>
            <a:spAutoFit/>
          </a:bodyPr>
          <a:lstStyle/>
          <a:p>
            <a:pPr algn="r"/>
            <a:r>
              <a:rPr lang="de-DE" altLang="de-DE" sz="2400" dirty="0" smtClean="0">
                <a:solidFill>
                  <a:srgbClr val="C00000"/>
                </a:solidFill>
                <a:effectLst/>
                <a:latin typeface="Univers LT Std 47 Cn Lt" pitchFamily="34" charset="0"/>
              </a:rPr>
              <a:t>Matthäus-Evangelium 25,14</a:t>
            </a:r>
            <a:endParaRPr lang="de-DE" altLang="de-DE" sz="24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07504" y="188640"/>
            <a:ext cx="8136904" cy="1446550"/>
          </a:xfrm>
        </p:spPr>
        <p:txBody>
          <a:bodyPr wrap="square">
            <a:spAutoFit/>
          </a:bodyPr>
          <a:lstStyle/>
          <a:p>
            <a:pPr algn="l"/>
            <a:r>
              <a:rPr lang="de-CH" altLang="de-DE" sz="4400" dirty="0">
                <a:solidFill>
                  <a:srgbClr val="C00000"/>
                </a:solidFill>
                <a:effectLst/>
                <a:latin typeface="Univers LT Std 47 Cn Lt" pitchFamily="34" charset="0"/>
              </a:rPr>
              <a:t>„Er rief seine Diener zu sich und vertraute ihnen sein Vermögen an.“</a:t>
            </a:r>
            <a:endParaRPr lang="de-DE" altLang="de-DE" sz="44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8601164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83768" y="6093296"/>
            <a:ext cx="6400800" cy="461665"/>
          </a:xfrm>
        </p:spPr>
        <p:txBody>
          <a:bodyPr>
            <a:spAutoFit/>
          </a:bodyPr>
          <a:lstStyle/>
          <a:p>
            <a:pPr algn="r"/>
            <a:r>
              <a:rPr lang="de-DE" altLang="de-DE" sz="2400" dirty="0" smtClean="0">
                <a:solidFill>
                  <a:srgbClr val="C00000"/>
                </a:solidFill>
                <a:effectLst/>
                <a:latin typeface="Univers LT Std 47 Cn Lt" pitchFamily="34" charset="0"/>
              </a:rPr>
              <a:t>Matthäus-Evangelium 25,29</a:t>
            </a:r>
            <a:endParaRPr lang="de-DE" altLang="de-DE" sz="24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35496" y="44624"/>
            <a:ext cx="8352928" cy="2800767"/>
          </a:xfrm>
        </p:spPr>
        <p:txBody>
          <a:bodyPr wrap="square">
            <a:spAutoFit/>
          </a:bodyPr>
          <a:lstStyle/>
          <a:p>
            <a:pPr algn="l"/>
            <a:r>
              <a:rPr lang="de-CH" altLang="de-DE" sz="4400" dirty="0">
                <a:solidFill>
                  <a:srgbClr val="C00000"/>
                </a:solidFill>
                <a:effectLst/>
                <a:latin typeface="Univers LT Std 47 Cn Lt" pitchFamily="34" charset="0"/>
              </a:rPr>
              <a:t>„Jedem, der hat, wird gegeben, und er wird im Überfluss haben; wer aber nicht hat, dem wird auch das genommen, was er hat.“</a:t>
            </a:r>
            <a:endParaRPr lang="de-DE" altLang="de-DE" sz="44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15836385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83768" y="6093296"/>
            <a:ext cx="6400800" cy="461665"/>
          </a:xfrm>
        </p:spPr>
        <p:txBody>
          <a:bodyPr>
            <a:spAutoFit/>
          </a:bodyPr>
          <a:lstStyle/>
          <a:p>
            <a:pPr algn="r"/>
            <a:r>
              <a:rPr lang="de-DE" altLang="de-DE" sz="2400" dirty="0" smtClean="0">
                <a:solidFill>
                  <a:srgbClr val="C00000"/>
                </a:solidFill>
                <a:effectLst/>
                <a:latin typeface="Univers LT Std 47 Cn Lt" pitchFamily="34" charset="0"/>
              </a:rPr>
              <a:t>Matthäus-Evangelium 25,15</a:t>
            </a:r>
            <a:endParaRPr lang="de-DE" altLang="de-DE" sz="24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07504" y="95141"/>
            <a:ext cx="8136904" cy="3477875"/>
          </a:xfrm>
        </p:spPr>
        <p:txBody>
          <a:bodyPr wrap="square">
            <a:spAutoFit/>
          </a:bodyPr>
          <a:lstStyle/>
          <a:p>
            <a:pPr algn="l"/>
            <a:r>
              <a:rPr lang="de-CH" altLang="de-DE" sz="4400" dirty="0">
                <a:solidFill>
                  <a:srgbClr val="C00000"/>
                </a:solidFill>
                <a:effectLst/>
                <a:latin typeface="Univers LT Std 47 Cn Lt" pitchFamily="34" charset="0"/>
              </a:rPr>
              <a:t>„Einem gab er fünf Talente, einem anderen zwei und wieder einem anderen eines – jedem seinen Fähigkeiten </a:t>
            </a:r>
            <a:r>
              <a:rPr lang="de-CH" altLang="de-DE" sz="4400" dirty="0" smtClean="0">
                <a:solidFill>
                  <a:srgbClr val="C00000"/>
                </a:solidFill>
                <a:effectLst/>
                <a:latin typeface="Univers LT Std 47 Cn Lt" pitchFamily="34" charset="0"/>
              </a:rPr>
              <a:t>entsprechend.</a:t>
            </a:r>
            <a:br>
              <a:rPr lang="de-CH" altLang="de-DE" sz="4400" dirty="0" smtClean="0">
                <a:solidFill>
                  <a:srgbClr val="C00000"/>
                </a:solidFill>
                <a:effectLst/>
                <a:latin typeface="Univers LT Std 47 Cn Lt" pitchFamily="34" charset="0"/>
              </a:rPr>
            </a:br>
            <a:r>
              <a:rPr lang="de-CH" altLang="de-DE" sz="4400" dirty="0" smtClean="0">
                <a:solidFill>
                  <a:srgbClr val="C00000"/>
                </a:solidFill>
                <a:effectLst/>
                <a:latin typeface="Univers LT Std 47 Cn Lt" pitchFamily="34" charset="0"/>
              </a:rPr>
              <a:t>Dann </a:t>
            </a:r>
            <a:r>
              <a:rPr lang="de-CH" altLang="de-DE" sz="4400" dirty="0">
                <a:solidFill>
                  <a:srgbClr val="C00000"/>
                </a:solidFill>
                <a:effectLst/>
                <a:latin typeface="Univers LT Std 47 Cn Lt" pitchFamily="34" charset="0"/>
              </a:rPr>
              <a:t>reiste er ab.“</a:t>
            </a:r>
            <a:endParaRPr lang="de-DE" altLang="de-DE" sz="44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39262382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83768" y="6093296"/>
            <a:ext cx="6400800" cy="461665"/>
          </a:xfrm>
        </p:spPr>
        <p:txBody>
          <a:bodyPr>
            <a:spAutoFit/>
          </a:bodyPr>
          <a:lstStyle/>
          <a:p>
            <a:pPr algn="r"/>
            <a:r>
              <a:rPr lang="de-DE" altLang="de-DE" sz="2400" dirty="0" smtClean="0">
                <a:solidFill>
                  <a:srgbClr val="C00000"/>
                </a:solidFill>
                <a:effectLst/>
                <a:latin typeface="Univers LT Std 47 Cn Lt" pitchFamily="34" charset="0"/>
              </a:rPr>
              <a:t>Matthäus-Evangelium 25,15</a:t>
            </a:r>
            <a:endParaRPr lang="de-DE" altLang="de-DE" sz="24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07504" y="332656"/>
            <a:ext cx="8136904" cy="1446550"/>
          </a:xfrm>
        </p:spPr>
        <p:txBody>
          <a:bodyPr wrap="square">
            <a:spAutoFit/>
          </a:bodyPr>
          <a:lstStyle/>
          <a:p>
            <a:pPr algn="l"/>
            <a:r>
              <a:rPr lang="de-CH" altLang="de-DE" sz="4400" dirty="0">
                <a:solidFill>
                  <a:srgbClr val="C00000"/>
                </a:solidFill>
                <a:effectLst/>
                <a:latin typeface="Univers LT Std 47 Cn Lt" pitchFamily="34" charset="0"/>
              </a:rPr>
              <a:t>„Er gab jedem seinen Fähigkeiten entsprechend.“</a:t>
            </a:r>
            <a:endParaRPr lang="de-DE" altLang="de-DE" sz="44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23088529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83768" y="6093296"/>
            <a:ext cx="6400800" cy="461665"/>
          </a:xfrm>
        </p:spPr>
        <p:txBody>
          <a:bodyPr>
            <a:spAutoFit/>
          </a:bodyPr>
          <a:lstStyle/>
          <a:p>
            <a:pPr algn="r"/>
            <a:r>
              <a:rPr lang="de-DE" altLang="de-DE" sz="2400" dirty="0" smtClean="0">
                <a:solidFill>
                  <a:srgbClr val="C00000"/>
                </a:solidFill>
                <a:effectLst/>
                <a:latin typeface="Univers LT Std 47 Cn Lt" pitchFamily="34" charset="0"/>
              </a:rPr>
              <a:t>Lukas-Evangelium  12,48</a:t>
            </a:r>
            <a:endParaRPr lang="de-DE" altLang="de-DE" sz="24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07504" y="52169"/>
            <a:ext cx="8136904" cy="2800767"/>
          </a:xfrm>
        </p:spPr>
        <p:txBody>
          <a:bodyPr wrap="square">
            <a:spAutoFit/>
          </a:bodyPr>
          <a:lstStyle/>
          <a:p>
            <a:pPr algn="l"/>
            <a:r>
              <a:rPr lang="de-CH" altLang="de-DE" sz="4400" dirty="0">
                <a:solidFill>
                  <a:srgbClr val="C00000"/>
                </a:solidFill>
                <a:effectLst/>
                <a:latin typeface="Univers LT Std 47 Cn Lt" pitchFamily="34" charset="0"/>
              </a:rPr>
              <a:t>„Wem viel gegeben wurde, von dem wird viel gefordert, und wem viel anvertraut wurde, von dem </a:t>
            </a:r>
            <a:r>
              <a:rPr lang="de-CH" altLang="de-DE" sz="4400" dirty="0" smtClean="0">
                <a:solidFill>
                  <a:srgbClr val="C00000"/>
                </a:solidFill>
                <a:effectLst/>
                <a:latin typeface="Univers LT Std 47 Cn Lt" pitchFamily="34" charset="0"/>
              </a:rPr>
              <a:t>wird</a:t>
            </a:r>
            <a:br>
              <a:rPr lang="de-CH" altLang="de-DE" sz="4400" dirty="0" smtClean="0">
                <a:solidFill>
                  <a:srgbClr val="C00000"/>
                </a:solidFill>
                <a:effectLst/>
                <a:latin typeface="Univers LT Std 47 Cn Lt" pitchFamily="34" charset="0"/>
              </a:rPr>
            </a:br>
            <a:r>
              <a:rPr lang="de-CH" altLang="de-DE" sz="4400" dirty="0" smtClean="0">
                <a:solidFill>
                  <a:srgbClr val="C00000"/>
                </a:solidFill>
                <a:effectLst/>
                <a:latin typeface="Univers LT Std 47 Cn Lt" pitchFamily="34" charset="0"/>
              </a:rPr>
              <a:t>umso </a:t>
            </a:r>
            <a:r>
              <a:rPr lang="de-CH" altLang="de-DE" sz="4400" dirty="0">
                <a:solidFill>
                  <a:srgbClr val="C00000"/>
                </a:solidFill>
                <a:effectLst/>
                <a:latin typeface="Univers LT Std 47 Cn Lt" pitchFamily="34" charset="0"/>
              </a:rPr>
              <a:t>mehr verlangt.“</a:t>
            </a:r>
            <a:endParaRPr lang="de-DE" altLang="de-DE" sz="44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20059428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179512" y="548680"/>
            <a:ext cx="8964488" cy="830997"/>
          </a:xfrm>
        </p:spPr>
        <p:txBody>
          <a:bodyPr wrap="square">
            <a:spAutoFit/>
          </a:bodyPr>
          <a:lstStyle/>
          <a:p>
            <a:pPr algn="l"/>
            <a:r>
              <a:rPr lang="de-DE" altLang="de-DE" sz="4800" dirty="0" smtClean="0">
                <a:solidFill>
                  <a:srgbClr val="C00000"/>
                </a:solidFill>
                <a:effectLst/>
                <a:latin typeface="Univers LT Std 47 Cn Lt" pitchFamily="34" charset="0"/>
              </a:rPr>
              <a:t>II. Der lohnende Einsatz</a:t>
            </a:r>
            <a:endParaRPr lang="de-DE" altLang="de-DE" sz="48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38068057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83768" y="6093296"/>
            <a:ext cx="6400800" cy="461665"/>
          </a:xfrm>
        </p:spPr>
        <p:txBody>
          <a:bodyPr>
            <a:spAutoFit/>
          </a:bodyPr>
          <a:lstStyle/>
          <a:p>
            <a:pPr algn="r"/>
            <a:r>
              <a:rPr lang="de-DE" altLang="de-DE" sz="2400" dirty="0" smtClean="0">
                <a:solidFill>
                  <a:srgbClr val="C00000"/>
                </a:solidFill>
                <a:effectLst/>
                <a:latin typeface="Univers LT Std 47 Cn Lt" pitchFamily="34" charset="0"/>
              </a:rPr>
              <a:t>Matthäus-Evangelium 25,19</a:t>
            </a:r>
            <a:endParaRPr lang="de-DE" altLang="de-DE" sz="24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07504" y="52169"/>
            <a:ext cx="8136904" cy="2800767"/>
          </a:xfrm>
        </p:spPr>
        <p:txBody>
          <a:bodyPr wrap="square">
            <a:spAutoFit/>
          </a:bodyPr>
          <a:lstStyle/>
          <a:p>
            <a:pPr algn="l"/>
            <a:r>
              <a:rPr lang="de-CH" altLang="de-DE" sz="4400" dirty="0">
                <a:solidFill>
                  <a:srgbClr val="C00000"/>
                </a:solidFill>
                <a:effectLst/>
                <a:latin typeface="Univers LT Std 47 Cn Lt" pitchFamily="34" charset="0"/>
              </a:rPr>
              <a:t>„Wem viel gegeben wurde, von dem wird viel gefordert, und wem viel anvertraut wurde, von dem </a:t>
            </a:r>
            <a:r>
              <a:rPr lang="de-CH" altLang="de-DE" sz="4400" dirty="0" smtClean="0">
                <a:solidFill>
                  <a:srgbClr val="C00000"/>
                </a:solidFill>
                <a:effectLst/>
                <a:latin typeface="Univers LT Std 47 Cn Lt" pitchFamily="34" charset="0"/>
              </a:rPr>
              <a:t>wird</a:t>
            </a:r>
            <a:br>
              <a:rPr lang="de-CH" altLang="de-DE" sz="4400" dirty="0" smtClean="0">
                <a:solidFill>
                  <a:srgbClr val="C00000"/>
                </a:solidFill>
                <a:effectLst/>
                <a:latin typeface="Univers LT Std 47 Cn Lt" pitchFamily="34" charset="0"/>
              </a:rPr>
            </a:br>
            <a:r>
              <a:rPr lang="de-CH" altLang="de-DE" sz="4400" dirty="0" smtClean="0">
                <a:solidFill>
                  <a:srgbClr val="C00000"/>
                </a:solidFill>
                <a:effectLst/>
                <a:latin typeface="Univers LT Std 47 Cn Lt" pitchFamily="34" charset="0"/>
              </a:rPr>
              <a:t>umso </a:t>
            </a:r>
            <a:r>
              <a:rPr lang="de-CH" altLang="de-DE" sz="4400" dirty="0">
                <a:solidFill>
                  <a:srgbClr val="C00000"/>
                </a:solidFill>
                <a:effectLst/>
                <a:latin typeface="Univers LT Std 47 Cn Lt" pitchFamily="34" charset="0"/>
              </a:rPr>
              <a:t>mehr verlangt.“</a:t>
            </a:r>
            <a:endParaRPr lang="de-DE" altLang="de-DE" sz="44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42939259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83768" y="6093296"/>
            <a:ext cx="6400800" cy="461665"/>
          </a:xfrm>
        </p:spPr>
        <p:txBody>
          <a:bodyPr>
            <a:spAutoFit/>
          </a:bodyPr>
          <a:lstStyle/>
          <a:p>
            <a:pPr algn="r"/>
            <a:r>
              <a:rPr lang="de-DE" altLang="de-DE" sz="2400" dirty="0" smtClean="0">
                <a:solidFill>
                  <a:srgbClr val="C00000"/>
                </a:solidFill>
                <a:effectLst/>
                <a:latin typeface="Univers LT Std 47 Cn Lt" pitchFamily="34" charset="0"/>
              </a:rPr>
              <a:t>Matthäus-Evangelium 25,23</a:t>
            </a:r>
            <a:endParaRPr lang="de-DE" altLang="de-DE" sz="24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07504" y="95141"/>
            <a:ext cx="8928992" cy="3477875"/>
          </a:xfrm>
        </p:spPr>
        <p:txBody>
          <a:bodyPr wrap="square">
            <a:spAutoFit/>
          </a:bodyPr>
          <a:lstStyle/>
          <a:p>
            <a:pPr algn="l"/>
            <a:r>
              <a:rPr lang="de-CH" altLang="de-DE" sz="4400" dirty="0">
                <a:solidFill>
                  <a:srgbClr val="C00000"/>
                </a:solidFill>
                <a:effectLst/>
                <a:latin typeface="Univers LT Std 47 Cn Lt" pitchFamily="34" charset="0"/>
              </a:rPr>
              <a:t>„Sehr gut, du bist ein tüchtiger und treuer Diener. Du bist mit dem wenigen treu umgegangen, darum will ich dir viel anvertrauen. Komm </a:t>
            </a:r>
            <a:r>
              <a:rPr lang="de-CH" altLang="de-DE" sz="4400" dirty="0" smtClean="0">
                <a:solidFill>
                  <a:srgbClr val="C00000"/>
                </a:solidFill>
                <a:effectLst/>
                <a:latin typeface="Univers LT Std 47 Cn Lt" pitchFamily="34" charset="0"/>
              </a:rPr>
              <a:t>herein</a:t>
            </a:r>
            <a:br>
              <a:rPr lang="de-CH" altLang="de-DE" sz="4400" dirty="0" smtClean="0">
                <a:solidFill>
                  <a:srgbClr val="C00000"/>
                </a:solidFill>
                <a:effectLst/>
                <a:latin typeface="Univers LT Std 47 Cn Lt" pitchFamily="34" charset="0"/>
              </a:rPr>
            </a:br>
            <a:r>
              <a:rPr lang="de-CH" altLang="de-DE" sz="4400" dirty="0" smtClean="0">
                <a:solidFill>
                  <a:srgbClr val="C00000"/>
                </a:solidFill>
                <a:effectLst/>
                <a:latin typeface="Univers LT Std 47 Cn Lt" pitchFamily="34" charset="0"/>
              </a:rPr>
              <a:t>zum </a:t>
            </a:r>
            <a:r>
              <a:rPr lang="de-CH" altLang="de-DE" sz="4400" dirty="0">
                <a:solidFill>
                  <a:srgbClr val="C00000"/>
                </a:solidFill>
                <a:effectLst/>
                <a:latin typeface="Univers LT Std 47 Cn Lt" pitchFamily="34" charset="0"/>
              </a:rPr>
              <a:t>Freudenfest deines Herrn!“</a:t>
            </a:r>
            <a:endParaRPr lang="de-DE" altLang="de-DE" sz="44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34252986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83768" y="6093296"/>
            <a:ext cx="6400800" cy="461665"/>
          </a:xfrm>
        </p:spPr>
        <p:txBody>
          <a:bodyPr>
            <a:spAutoFit/>
          </a:bodyPr>
          <a:lstStyle/>
          <a:p>
            <a:pPr algn="r"/>
            <a:r>
              <a:rPr lang="de-DE" altLang="de-DE" sz="2400" dirty="0" smtClean="0">
                <a:solidFill>
                  <a:srgbClr val="C00000"/>
                </a:solidFill>
                <a:effectLst/>
                <a:latin typeface="Univers LT Std 47 Cn Lt" pitchFamily="34" charset="0"/>
              </a:rPr>
              <a:t>Markus-Evangelium 4,24-25</a:t>
            </a:r>
            <a:endParaRPr lang="de-DE" altLang="de-DE" sz="24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35496" y="44624"/>
            <a:ext cx="8928992" cy="4401205"/>
          </a:xfrm>
        </p:spPr>
        <p:txBody>
          <a:bodyPr wrap="square">
            <a:spAutoFit/>
          </a:bodyPr>
          <a:lstStyle/>
          <a:p>
            <a:pPr algn="l"/>
            <a:r>
              <a:rPr lang="de-CH" altLang="de-DE" sz="4000" dirty="0">
                <a:solidFill>
                  <a:srgbClr val="C00000"/>
                </a:solidFill>
                <a:effectLst/>
                <a:latin typeface="Univers LT Std 47 Cn Lt" pitchFamily="34" charset="0"/>
              </a:rPr>
              <a:t>„Achtet auf das, was ihr hört! Nach dem Mass, mit dem ihr messt, wird euch euer Teil zugemessen werden; ja, es wird </a:t>
            </a:r>
            <a:r>
              <a:rPr lang="de-CH" altLang="de-DE" sz="4000" dirty="0" smtClean="0">
                <a:solidFill>
                  <a:srgbClr val="C00000"/>
                </a:solidFill>
                <a:effectLst/>
                <a:latin typeface="Univers LT Std 47 Cn Lt" pitchFamily="34" charset="0"/>
              </a:rPr>
              <a:t>euch</a:t>
            </a:r>
            <a:br>
              <a:rPr lang="de-CH" altLang="de-DE" sz="4000" dirty="0" smtClean="0">
                <a:solidFill>
                  <a:srgbClr val="C00000"/>
                </a:solidFill>
                <a:effectLst/>
                <a:latin typeface="Univers LT Std 47 Cn Lt" pitchFamily="34" charset="0"/>
              </a:rPr>
            </a:br>
            <a:r>
              <a:rPr lang="de-CH" altLang="de-DE" sz="4000" dirty="0" smtClean="0">
                <a:solidFill>
                  <a:srgbClr val="C00000"/>
                </a:solidFill>
                <a:effectLst/>
                <a:latin typeface="Univers LT Std 47 Cn Lt" pitchFamily="34" charset="0"/>
              </a:rPr>
              <a:t>noch </a:t>
            </a:r>
            <a:r>
              <a:rPr lang="de-CH" altLang="de-DE" sz="4000" dirty="0">
                <a:solidFill>
                  <a:srgbClr val="C00000"/>
                </a:solidFill>
                <a:effectLst/>
                <a:latin typeface="Univers LT Std 47 Cn Lt" pitchFamily="34" charset="0"/>
              </a:rPr>
              <a:t>mehr gegeben </a:t>
            </a:r>
            <a:r>
              <a:rPr lang="de-CH" altLang="de-DE" sz="4000" dirty="0" smtClean="0">
                <a:solidFill>
                  <a:srgbClr val="C00000"/>
                </a:solidFill>
                <a:effectLst/>
                <a:latin typeface="Univers LT Std 47 Cn Lt" pitchFamily="34" charset="0"/>
              </a:rPr>
              <a:t>werden.</a:t>
            </a:r>
            <a:br>
              <a:rPr lang="de-CH" altLang="de-DE" sz="4000" dirty="0" smtClean="0">
                <a:solidFill>
                  <a:srgbClr val="C00000"/>
                </a:solidFill>
                <a:effectLst/>
                <a:latin typeface="Univers LT Std 47 Cn Lt" pitchFamily="34" charset="0"/>
              </a:rPr>
            </a:br>
            <a:r>
              <a:rPr lang="de-CH" altLang="de-DE" sz="4000" dirty="0" smtClean="0">
                <a:solidFill>
                  <a:srgbClr val="C00000"/>
                </a:solidFill>
                <a:effectLst/>
                <a:latin typeface="Univers LT Std 47 Cn Lt" pitchFamily="34" charset="0"/>
              </a:rPr>
              <a:t>Denn </a:t>
            </a:r>
            <a:r>
              <a:rPr lang="de-CH" altLang="de-DE" sz="4000" dirty="0">
                <a:solidFill>
                  <a:srgbClr val="C00000"/>
                </a:solidFill>
                <a:effectLst/>
                <a:latin typeface="Univers LT Std 47 Cn Lt" pitchFamily="34" charset="0"/>
              </a:rPr>
              <a:t>wer hat, dem </a:t>
            </a:r>
            <a:r>
              <a:rPr lang="de-CH" altLang="de-DE" sz="4000" dirty="0" smtClean="0">
                <a:solidFill>
                  <a:srgbClr val="C00000"/>
                </a:solidFill>
                <a:effectLst/>
                <a:latin typeface="Univers LT Std 47 Cn Lt" pitchFamily="34" charset="0"/>
              </a:rPr>
              <a:t>wird gegeben;</a:t>
            </a:r>
            <a:br>
              <a:rPr lang="de-CH" altLang="de-DE" sz="4000" dirty="0" smtClean="0">
                <a:solidFill>
                  <a:srgbClr val="C00000"/>
                </a:solidFill>
                <a:effectLst/>
                <a:latin typeface="Univers LT Std 47 Cn Lt" pitchFamily="34" charset="0"/>
              </a:rPr>
            </a:br>
            <a:r>
              <a:rPr lang="de-CH" altLang="de-DE" sz="4000" dirty="0" smtClean="0">
                <a:solidFill>
                  <a:srgbClr val="C00000"/>
                </a:solidFill>
                <a:effectLst/>
                <a:latin typeface="Univers LT Std 47 Cn Lt" pitchFamily="34" charset="0"/>
              </a:rPr>
              <a:t>aber </a:t>
            </a:r>
            <a:r>
              <a:rPr lang="de-CH" altLang="de-DE" sz="4000" dirty="0">
                <a:solidFill>
                  <a:srgbClr val="C00000"/>
                </a:solidFill>
                <a:effectLst/>
                <a:latin typeface="Univers LT Std 47 Cn Lt" pitchFamily="34" charset="0"/>
              </a:rPr>
              <a:t>wer nicht </a:t>
            </a:r>
            <a:r>
              <a:rPr lang="de-CH" altLang="de-DE" sz="4000" dirty="0" smtClean="0">
                <a:solidFill>
                  <a:srgbClr val="C00000"/>
                </a:solidFill>
                <a:effectLst/>
                <a:latin typeface="Univers LT Std 47 Cn Lt" pitchFamily="34" charset="0"/>
              </a:rPr>
              <a:t>hat, dem wird</a:t>
            </a:r>
            <a:br>
              <a:rPr lang="de-CH" altLang="de-DE" sz="4000" dirty="0" smtClean="0">
                <a:solidFill>
                  <a:srgbClr val="C00000"/>
                </a:solidFill>
                <a:effectLst/>
                <a:latin typeface="Univers LT Std 47 Cn Lt" pitchFamily="34" charset="0"/>
              </a:rPr>
            </a:br>
            <a:r>
              <a:rPr lang="de-CH" altLang="de-DE" sz="4000" dirty="0" smtClean="0">
                <a:solidFill>
                  <a:srgbClr val="C00000"/>
                </a:solidFill>
                <a:effectLst/>
                <a:latin typeface="Univers LT Std 47 Cn Lt" pitchFamily="34" charset="0"/>
              </a:rPr>
              <a:t>auch </a:t>
            </a:r>
            <a:r>
              <a:rPr lang="de-CH" altLang="de-DE" sz="4000" dirty="0">
                <a:solidFill>
                  <a:srgbClr val="C00000"/>
                </a:solidFill>
                <a:effectLst/>
                <a:latin typeface="Univers LT Std 47 Cn Lt" pitchFamily="34" charset="0"/>
              </a:rPr>
              <a:t>das </a:t>
            </a:r>
            <a:r>
              <a:rPr lang="de-CH" altLang="de-DE" sz="4000" dirty="0" smtClean="0">
                <a:solidFill>
                  <a:srgbClr val="C00000"/>
                </a:solidFill>
                <a:effectLst/>
                <a:latin typeface="Univers LT Std 47 Cn Lt" pitchFamily="34" charset="0"/>
              </a:rPr>
              <a:t>genommen, was </a:t>
            </a:r>
            <a:r>
              <a:rPr lang="de-CH" altLang="de-DE" sz="4000" dirty="0">
                <a:solidFill>
                  <a:srgbClr val="C00000"/>
                </a:solidFill>
                <a:effectLst/>
                <a:latin typeface="Univers LT Std 47 Cn Lt" pitchFamily="34" charset="0"/>
              </a:rPr>
              <a:t>er hat.“</a:t>
            </a:r>
            <a:endParaRPr lang="de-DE" altLang="de-DE" sz="40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35917789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83768" y="6093296"/>
            <a:ext cx="6400800" cy="461665"/>
          </a:xfrm>
        </p:spPr>
        <p:txBody>
          <a:bodyPr>
            <a:spAutoFit/>
          </a:bodyPr>
          <a:lstStyle/>
          <a:p>
            <a:pPr algn="r"/>
            <a:r>
              <a:rPr lang="de-DE" altLang="de-DE" sz="2400" dirty="0" smtClean="0">
                <a:solidFill>
                  <a:srgbClr val="C00000"/>
                </a:solidFill>
                <a:effectLst/>
                <a:latin typeface="Univers LT Std 47 Cn Lt" pitchFamily="34" charset="0"/>
              </a:rPr>
              <a:t>Kolosser-Brief 1,9</a:t>
            </a:r>
            <a:endParaRPr lang="de-DE" altLang="de-DE" sz="24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35496" y="124177"/>
            <a:ext cx="8928992" cy="2800767"/>
          </a:xfrm>
        </p:spPr>
        <p:txBody>
          <a:bodyPr wrap="square">
            <a:spAutoFit/>
          </a:bodyPr>
          <a:lstStyle/>
          <a:p>
            <a:pPr algn="l"/>
            <a:r>
              <a:rPr lang="de-CH" altLang="de-DE" sz="4400" dirty="0">
                <a:solidFill>
                  <a:srgbClr val="C00000"/>
                </a:solidFill>
                <a:effectLst/>
                <a:latin typeface="Univers LT Std 47 Cn Lt" pitchFamily="34" charset="0"/>
              </a:rPr>
              <a:t>„Wir bitten Gott, dass er euch durch seinen Geist alle nötige Weisheit und Einsicht schenkt, um seinen Willen in vollem Umfang zu erkennen.“</a:t>
            </a:r>
            <a:endParaRPr lang="de-DE" altLang="de-DE" sz="44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293386400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83768" y="6093296"/>
            <a:ext cx="6400800" cy="461665"/>
          </a:xfrm>
        </p:spPr>
        <p:txBody>
          <a:bodyPr>
            <a:spAutoFit/>
          </a:bodyPr>
          <a:lstStyle/>
          <a:p>
            <a:pPr algn="r"/>
            <a:r>
              <a:rPr lang="de-DE" altLang="de-DE" sz="2400" dirty="0" smtClean="0">
                <a:solidFill>
                  <a:srgbClr val="C00000"/>
                </a:solidFill>
                <a:effectLst/>
                <a:latin typeface="Univers LT Std 47 Cn Lt" pitchFamily="34" charset="0"/>
              </a:rPr>
              <a:t>Kolosser-Brief 1,10</a:t>
            </a:r>
            <a:endParaRPr lang="de-DE" altLang="de-DE" sz="24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79512" y="107915"/>
            <a:ext cx="8928992" cy="4401205"/>
          </a:xfrm>
        </p:spPr>
        <p:txBody>
          <a:bodyPr wrap="square">
            <a:spAutoFit/>
          </a:bodyPr>
          <a:lstStyle/>
          <a:p>
            <a:pPr algn="l"/>
            <a:r>
              <a:rPr lang="de-CH" altLang="de-DE" sz="4000" dirty="0">
                <a:solidFill>
                  <a:srgbClr val="C00000"/>
                </a:solidFill>
                <a:effectLst/>
                <a:latin typeface="Univers LT Std 47 Cn Lt" pitchFamily="34" charset="0"/>
              </a:rPr>
              <a:t>„Dann könnt ihr ein Leben führen, durch das der Herr geehrt wird und das ihm in jeder Hinsicht gefällt. Ihr werdet imstande </a:t>
            </a:r>
            <a:r>
              <a:rPr lang="de-CH" altLang="de-DE" sz="4000" dirty="0" smtClean="0">
                <a:solidFill>
                  <a:srgbClr val="C00000"/>
                </a:solidFill>
                <a:effectLst/>
                <a:latin typeface="Univers LT Std 47 Cn Lt" pitchFamily="34" charset="0"/>
              </a:rPr>
              <a:t>sein,</a:t>
            </a:r>
            <a:br>
              <a:rPr lang="de-CH" altLang="de-DE" sz="4000" dirty="0" smtClean="0">
                <a:solidFill>
                  <a:srgbClr val="C00000"/>
                </a:solidFill>
                <a:effectLst/>
                <a:latin typeface="Univers LT Std 47 Cn Lt" pitchFamily="34" charset="0"/>
              </a:rPr>
            </a:br>
            <a:r>
              <a:rPr lang="de-CH" altLang="de-DE" sz="4000" dirty="0" smtClean="0">
                <a:solidFill>
                  <a:srgbClr val="C00000"/>
                </a:solidFill>
                <a:effectLst/>
                <a:latin typeface="Univers LT Std 47 Cn Lt" pitchFamily="34" charset="0"/>
              </a:rPr>
              <a:t>stets </a:t>
            </a:r>
            <a:r>
              <a:rPr lang="de-CH" altLang="de-DE" sz="4000" dirty="0">
                <a:solidFill>
                  <a:srgbClr val="C00000"/>
                </a:solidFill>
                <a:effectLst/>
                <a:latin typeface="Univers LT Std 47 Cn Lt" pitchFamily="34" charset="0"/>
              </a:rPr>
              <a:t>das zu tun, was gut </a:t>
            </a:r>
            <a:r>
              <a:rPr lang="de-CH" altLang="de-DE" sz="4000" dirty="0" smtClean="0">
                <a:solidFill>
                  <a:srgbClr val="C00000"/>
                </a:solidFill>
                <a:effectLst/>
                <a:latin typeface="Univers LT Std 47 Cn Lt" pitchFamily="34" charset="0"/>
              </a:rPr>
              <a:t>und</a:t>
            </a:r>
            <a:br>
              <a:rPr lang="de-CH" altLang="de-DE" sz="4000" dirty="0" smtClean="0">
                <a:solidFill>
                  <a:srgbClr val="C00000"/>
                </a:solidFill>
                <a:effectLst/>
                <a:latin typeface="Univers LT Std 47 Cn Lt" pitchFamily="34" charset="0"/>
              </a:rPr>
            </a:br>
            <a:r>
              <a:rPr lang="de-CH" altLang="de-DE" sz="4000" dirty="0" smtClean="0">
                <a:solidFill>
                  <a:srgbClr val="C00000"/>
                </a:solidFill>
                <a:effectLst/>
                <a:latin typeface="Univers LT Std 47 Cn Lt" pitchFamily="34" charset="0"/>
              </a:rPr>
              <a:t>richtig </a:t>
            </a:r>
            <a:r>
              <a:rPr lang="de-CH" altLang="de-DE" sz="4000" dirty="0">
                <a:solidFill>
                  <a:srgbClr val="C00000"/>
                </a:solidFill>
                <a:effectLst/>
                <a:latin typeface="Univers LT Std 47 Cn Lt" pitchFamily="34" charset="0"/>
              </a:rPr>
              <a:t>ist, sodass euer </a:t>
            </a:r>
            <a:r>
              <a:rPr lang="de-CH" altLang="de-DE" sz="4000" dirty="0" smtClean="0">
                <a:solidFill>
                  <a:srgbClr val="C00000"/>
                </a:solidFill>
                <a:effectLst/>
                <a:latin typeface="Univers LT Std 47 Cn Lt" pitchFamily="34" charset="0"/>
              </a:rPr>
              <a:t>Leben</a:t>
            </a:r>
            <a:br>
              <a:rPr lang="de-CH" altLang="de-DE" sz="4000" dirty="0" smtClean="0">
                <a:solidFill>
                  <a:srgbClr val="C00000"/>
                </a:solidFill>
                <a:effectLst/>
                <a:latin typeface="Univers LT Std 47 Cn Lt" pitchFamily="34" charset="0"/>
              </a:rPr>
            </a:br>
            <a:r>
              <a:rPr lang="de-CH" altLang="de-DE" sz="4000" dirty="0" smtClean="0">
                <a:solidFill>
                  <a:srgbClr val="C00000"/>
                </a:solidFill>
                <a:effectLst/>
                <a:latin typeface="Univers LT Std 47 Cn Lt" pitchFamily="34" charset="0"/>
              </a:rPr>
              <a:t>Früchte </a:t>
            </a:r>
            <a:r>
              <a:rPr lang="de-CH" altLang="de-DE" sz="4000" dirty="0">
                <a:solidFill>
                  <a:srgbClr val="C00000"/>
                </a:solidFill>
                <a:effectLst/>
                <a:latin typeface="Univers LT Std 47 Cn Lt" pitchFamily="34" charset="0"/>
              </a:rPr>
              <a:t>tragen wird, und </a:t>
            </a:r>
            <a:r>
              <a:rPr lang="de-CH" altLang="de-DE" sz="4000" dirty="0" smtClean="0">
                <a:solidFill>
                  <a:srgbClr val="C00000"/>
                </a:solidFill>
                <a:effectLst/>
                <a:latin typeface="Univers LT Std 47 Cn Lt" pitchFamily="34" charset="0"/>
              </a:rPr>
              <a:t>werdet</a:t>
            </a:r>
            <a:br>
              <a:rPr lang="de-CH" altLang="de-DE" sz="4000" dirty="0" smtClean="0">
                <a:solidFill>
                  <a:srgbClr val="C00000"/>
                </a:solidFill>
                <a:effectLst/>
                <a:latin typeface="Univers LT Std 47 Cn Lt" pitchFamily="34" charset="0"/>
              </a:rPr>
            </a:br>
            <a:r>
              <a:rPr lang="de-CH" altLang="de-DE" sz="4000" dirty="0" smtClean="0">
                <a:solidFill>
                  <a:srgbClr val="C00000"/>
                </a:solidFill>
                <a:effectLst/>
                <a:latin typeface="Univers LT Std 47 Cn Lt" pitchFamily="34" charset="0"/>
              </a:rPr>
              <a:t>Gott </a:t>
            </a:r>
            <a:r>
              <a:rPr lang="de-CH" altLang="de-DE" sz="4000" dirty="0">
                <a:solidFill>
                  <a:srgbClr val="C00000"/>
                </a:solidFill>
                <a:effectLst/>
                <a:latin typeface="Univers LT Std 47 Cn Lt" pitchFamily="34" charset="0"/>
              </a:rPr>
              <a:t>immer besser kennen lernen.“</a:t>
            </a:r>
            <a:endParaRPr lang="de-DE" altLang="de-DE" sz="40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315465702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83768" y="6093296"/>
            <a:ext cx="6400800" cy="461665"/>
          </a:xfrm>
        </p:spPr>
        <p:txBody>
          <a:bodyPr>
            <a:spAutoFit/>
          </a:bodyPr>
          <a:lstStyle/>
          <a:p>
            <a:pPr algn="r"/>
            <a:r>
              <a:rPr lang="de-DE" altLang="de-DE" sz="2400" dirty="0" smtClean="0">
                <a:solidFill>
                  <a:srgbClr val="C00000"/>
                </a:solidFill>
                <a:effectLst/>
                <a:latin typeface="Univers LT Std 47 Cn Lt" pitchFamily="34" charset="0"/>
              </a:rPr>
              <a:t>Philipper-Brief 3,15</a:t>
            </a:r>
            <a:endParaRPr lang="de-DE" altLang="de-DE" sz="24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07504" y="44624"/>
            <a:ext cx="8928992" cy="4401205"/>
          </a:xfrm>
        </p:spPr>
        <p:txBody>
          <a:bodyPr wrap="square">
            <a:spAutoFit/>
          </a:bodyPr>
          <a:lstStyle/>
          <a:p>
            <a:pPr algn="l"/>
            <a:r>
              <a:rPr lang="de-CH" altLang="de-DE" sz="4000" dirty="0">
                <a:solidFill>
                  <a:srgbClr val="C00000"/>
                </a:solidFill>
                <a:effectLst/>
                <a:latin typeface="Univers LT Std 47 Cn Lt" pitchFamily="34" charset="0"/>
              </a:rPr>
              <a:t>„Wir alle, die der Glaube an Christus zu geistlich reifen Menschen gemacht </a:t>
            </a:r>
            <a:r>
              <a:rPr lang="de-CH" altLang="de-DE" sz="4000" dirty="0" smtClean="0">
                <a:solidFill>
                  <a:srgbClr val="C00000"/>
                </a:solidFill>
                <a:effectLst/>
                <a:latin typeface="Univers LT Std 47 Cn Lt" pitchFamily="34" charset="0"/>
              </a:rPr>
              <a:t>hat,</a:t>
            </a:r>
            <a:br>
              <a:rPr lang="de-CH" altLang="de-DE" sz="4000" dirty="0" smtClean="0">
                <a:solidFill>
                  <a:srgbClr val="C00000"/>
                </a:solidFill>
                <a:effectLst/>
                <a:latin typeface="Univers LT Std 47 Cn Lt" pitchFamily="34" charset="0"/>
              </a:rPr>
            </a:br>
            <a:r>
              <a:rPr lang="de-CH" altLang="de-DE" sz="4000" dirty="0" smtClean="0">
                <a:solidFill>
                  <a:srgbClr val="C00000"/>
                </a:solidFill>
                <a:effectLst/>
                <a:latin typeface="Univers LT Std 47 Cn Lt" pitchFamily="34" charset="0"/>
              </a:rPr>
              <a:t>wollen </a:t>
            </a:r>
            <a:r>
              <a:rPr lang="de-CH" altLang="de-DE" sz="4000" dirty="0">
                <a:solidFill>
                  <a:srgbClr val="C00000"/>
                </a:solidFill>
                <a:effectLst/>
                <a:latin typeface="Univers LT Std 47 Cn Lt" pitchFamily="34" charset="0"/>
              </a:rPr>
              <a:t>uns ganz auf dieses Ziel </a:t>
            </a:r>
            <a:r>
              <a:rPr lang="de-CH" altLang="de-DE" sz="4000" dirty="0" smtClean="0">
                <a:solidFill>
                  <a:srgbClr val="C00000"/>
                </a:solidFill>
                <a:effectLst/>
                <a:latin typeface="Univers LT Std 47 Cn Lt" pitchFamily="34" charset="0"/>
              </a:rPr>
              <a:t>ausrichten.</a:t>
            </a:r>
            <a:br>
              <a:rPr lang="de-CH" altLang="de-DE" sz="4000" dirty="0" smtClean="0">
                <a:solidFill>
                  <a:srgbClr val="C00000"/>
                </a:solidFill>
                <a:effectLst/>
                <a:latin typeface="Univers LT Std 47 Cn Lt" pitchFamily="34" charset="0"/>
              </a:rPr>
            </a:br>
            <a:r>
              <a:rPr lang="de-CH" altLang="de-DE" sz="4000" dirty="0" smtClean="0">
                <a:solidFill>
                  <a:srgbClr val="C00000"/>
                </a:solidFill>
                <a:effectLst/>
                <a:latin typeface="Univers LT Std 47 Cn Lt" pitchFamily="34" charset="0"/>
              </a:rPr>
              <a:t>Und </a:t>
            </a:r>
            <a:r>
              <a:rPr lang="de-CH" altLang="de-DE" sz="4000" dirty="0">
                <a:solidFill>
                  <a:srgbClr val="C00000"/>
                </a:solidFill>
                <a:effectLst/>
                <a:latin typeface="Univers LT Std 47 Cn Lt" pitchFamily="34" charset="0"/>
              </a:rPr>
              <a:t>wenn eure Einstellung </a:t>
            </a:r>
            <a:r>
              <a:rPr lang="de-CH" altLang="de-DE" sz="4000" dirty="0" smtClean="0">
                <a:solidFill>
                  <a:srgbClr val="C00000"/>
                </a:solidFill>
                <a:effectLst/>
                <a:latin typeface="Univers LT Std 47 Cn Lt" pitchFamily="34" charset="0"/>
              </a:rPr>
              <a:t>in</a:t>
            </a:r>
            <a:br>
              <a:rPr lang="de-CH" altLang="de-DE" sz="4000" dirty="0" smtClean="0">
                <a:solidFill>
                  <a:srgbClr val="C00000"/>
                </a:solidFill>
                <a:effectLst/>
                <a:latin typeface="Univers LT Std 47 Cn Lt" pitchFamily="34" charset="0"/>
              </a:rPr>
            </a:br>
            <a:r>
              <a:rPr lang="de-CH" altLang="de-DE" sz="4000" dirty="0" smtClean="0">
                <a:solidFill>
                  <a:srgbClr val="C00000"/>
                </a:solidFill>
                <a:effectLst/>
                <a:latin typeface="Univers LT Std 47 Cn Lt" pitchFamily="34" charset="0"/>
              </a:rPr>
              <a:t>dem </a:t>
            </a:r>
            <a:r>
              <a:rPr lang="de-CH" altLang="de-DE" sz="4000" dirty="0">
                <a:solidFill>
                  <a:srgbClr val="C00000"/>
                </a:solidFill>
                <a:effectLst/>
                <a:latin typeface="Univers LT Std 47 Cn Lt" pitchFamily="34" charset="0"/>
              </a:rPr>
              <a:t>einen oder anderen </a:t>
            </a:r>
            <a:r>
              <a:rPr lang="de-CH" altLang="de-DE" sz="4000" dirty="0" smtClean="0">
                <a:solidFill>
                  <a:srgbClr val="C00000"/>
                </a:solidFill>
                <a:effectLst/>
                <a:latin typeface="Univers LT Std 47 Cn Lt" pitchFamily="34" charset="0"/>
              </a:rPr>
              <a:t>Punkt</a:t>
            </a:r>
            <a:br>
              <a:rPr lang="de-CH" altLang="de-DE" sz="4000" dirty="0" smtClean="0">
                <a:solidFill>
                  <a:srgbClr val="C00000"/>
                </a:solidFill>
                <a:effectLst/>
                <a:latin typeface="Univers LT Std 47 Cn Lt" pitchFamily="34" charset="0"/>
              </a:rPr>
            </a:br>
            <a:r>
              <a:rPr lang="de-CH" altLang="de-DE" sz="4000" dirty="0" smtClean="0">
                <a:solidFill>
                  <a:srgbClr val="C00000"/>
                </a:solidFill>
                <a:effectLst/>
                <a:latin typeface="Univers LT Std 47 Cn Lt" pitchFamily="34" charset="0"/>
              </a:rPr>
              <a:t>davon </a:t>
            </a:r>
            <a:r>
              <a:rPr lang="de-CH" altLang="de-DE" sz="4000" dirty="0">
                <a:solidFill>
                  <a:srgbClr val="C00000"/>
                </a:solidFill>
                <a:effectLst/>
                <a:latin typeface="Univers LT Std 47 Cn Lt" pitchFamily="34" charset="0"/>
              </a:rPr>
              <a:t>abweicht, wird Gott </a:t>
            </a:r>
            <a:r>
              <a:rPr lang="de-CH" altLang="de-DE" sz="4000" dirty="0" smtClean="0">
                <a:solidFill>
                  <a:srgbClr val="C00000"/>
                </a:solidFill>
                <a:effectLst/>
                <a:latin typeface="Univers LT Std 47 Cn Lt" pitchFamily="34" charset="0"/>
              </a:rPr>
              <a:t>euch</a:t>
            </a:r>
            <a:br>
              <a:rPr lang="de-CH" altLang="de-DE" sz="4000" dirty="0" smtClean="0">
                <a:solidFill>
                  <a:srgbClr val="C00000"/>
                </a:solidFill>
                <a:effectLst/>
                <a:latin typeface="Univers LT Std 47 Cn Lt" pitchFamily="34" charset="0"/>
              </a:rPr>
            </a:br>
            <a:r>
              <a:rPr lang="de-CH" altLang="de-DE" sz="4000" dirty="0" smtClean="0">
                <a:solidFill>
                  <a:srgbClr val="C00000"/>
                </a:solidFill>
                <a:effectLst/>
                <a:latin typeface="Univers LT Std 47 Cn Lt" pitchFamily="34" charset="0"/>
              </a:rPr>
              <a:t>auch </a:t>
            </a:r>
            <a:r>
              <a:rPr lang="de-CH" altLang="de-DE" sz="4000" dirty="0">
                <a:solidFill>
                  <a:srgbClr val="C00000"/>
                </a:solidFill>
                <a:effectLst/>
                <a:latin typeface="Univers LT Std 47 Cn Lt" pitchFamily="34" charset="0"/>
              </a:rPr>
              <a:t>darin die nötige Klarheit schenken.“</a:t>
            </a:r>
            <a:endParaRPr lang="de-DE" altLang="de-DE" sz="40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5460606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83768" y="6093296"/>
            <a:ext cx="6400800" cy="461665"/>
          </a:xfrm>
        </p:spPr>
        <p:txBody>
          <a:bodyPr>
            <a:spAutoFit/>
          </a:bodyPr>
          <a:lstStyle/>
          <a:p>
            <a:pPr algn="r"/>
            <a:r>
              <a:rPr lang="de-DE" altLang="de-DE" sz="2400" dirty="0" smtClean="0">
                <a:solidFill>
                  <a:srgbClr val="C00000"/>
                </a:solidFill>
                <a:effectLst/>
                <a:latin typeface="Univers LT Std 47 Cn Lt" pitchFamily="34" charset="0"/>
              </a:rPr>
              <a:t>Matthäus-Evangelium 25,15</a:t>
            </a:r>
            <a:endParaRPr lang="de-DE" altLang="de-DE" sz="24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79512" y="95141"/>
            <a:ext cx="7344816" cy="3477875"/>
          </a:xfrm>
        </p:spPr>
        <p:txBody>
          <a:bodyPr wrap="square">
            <a:spAutoFit/>
          </a:bodyPr>
          <a:lstStyle/>
          <a:p>
            <a:pPr algn="l"/>
            <a:r>
              <a:rPr lang="de-CH" altLang="de-DE" sz="4400" dirty="0">
                <a:solidFill>
                  <a:srgbClr val="C00000"/>
                </a:solidFill>
                <a:effectLst/>
                <a:latin typeface="Univers LT Std 47 Cn Lt" pitchFamily="34" charset="0"/>
              </a:rPr>
              <a:t>„Es ist wie bei einem Mann, der vorhatte, in ein anderes Land zu reisen. Er rief seine Diener zu sich und vertraute ihnen </a:t>
            </a:r>
            <a:r>
              <a:rPr lang="de-CH" altLang="de-DE" sz="4400" dirty="0" smtClean="0">
                <a:solidFill>
                  <a:srgbClr val="C00000"/>
                </a:solidFill>
                <a:effectLst/>
                <a:latin typeface="Univers LT Std 47 Cn Lt" pitchFamily="34" charset="0"/>
              </a:rPr>
              <a:t>sein</a:t>
            </a:r>
            <a:br>
              <a:rPr lang="de-CH" altLang="de-DE" sz="4400" dirty="0" smtClean="0">
                <a:solidFill>
                  <a:srgbClr val="C00000"/>
                </a:solidFill>
                <a:effectLst/>
                <a:latin typeface="Univers LT Std 47 Cn Lt" pitchFamily="34" charset="0"/>
              </a:rPr>
            </a:br>
            <a:r>
              <a:rPr lang="de-CH" altLang="de-DE" sz="4400" dirty="0" smtClean="0">
                <a:solidFill>
                  <a:srgbClr val="C00000"/>
                </a:solidFill>
                <a:effectLst/>
                <a:latin typeface="Univers LT Std 47 Cn Lt" pitchFamily="34" charset="0"/>
              </a:rPr>
              <a:t>Vermögen </a:t>
            </a:r>
            <a:r>
              <a:rPr lang="de-CH" altLang="de-DE" sz="4400" dirty="0">
                <a:solidFill>
                  <a:srgbClr val="C00000"/>
                </a:solidFill>
                <a:effectLst/>
                <a:latin typeface="Univers LT Std 47 Cn Lt" pitchFamily="34" charset="0"/>
              </a:rPr>
              <a:t>an.“</a:t>
            </a:r>
            <a:endParaRPr lang="de-DE" altLang="de-DE" sz="44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290931330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83768" y="6093296"/>
            <a:ext cx="6400800" cy="461665"/>
          </a:xfrm>
        </p:spPr>
        <p:txBody>
          <a:bodyPr>
            <a:spAutoFit/>
          </a:bodyPr>
          <a:lstStyle/>
          <a:p>
            <a:pPr algn="r"/>
            <a:r>
              <a:rPr lang="de-DE" altLang="de-DE" sz="2400" dirty="0" smtClean="0">
                <a:solidFill>
                  <a:srgbClr val="C00000"/>
                </a:solidFill>
                <a:effectLst/>
                <a:latin typeface="Univers LT Std 47 Cn Lt" pitchFamily="34" charset="0"/>
              </a:rPr>
              <a:t>Philipper-Brief 3,16</a:t>
            </a:r>
            <a:endParaRPr lang="de-DE" altLang="de-DE" sz="24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07504" y="81206"/>
            <a:ext cx="8928992" cy="2123658"/>
          </a:xfrm>
        </p:spPr>
        <p:txBody>
          <a:bodyPr wrap="square">
            <a:spAutoFit/>
          </a:bodyPr>
          <a:lstStyle/>
          <a:p>
            <a:pPr algn="l"/>
            <a:r>
              <a:rPr lang="de-CH" altLang="de-DE" sz="4400" dirty="0">
                <a:solidFill>
                  <a:srgbClr val="C00000"/>
                </a:solidFill>
                <a:effectLst/>
                <a:latin typeface="Univers LT Std 47 Cn Lt" pitchFamily="34" charset="0"/>
              </a:rPr>
              <a:t>„Von dem, was wir bereits erreicht haben, wollen wir uns auf keinen Fall wieder abbringen lassen!</a:t>
            </a:r>
            <a:endParaRPr lang="de-DE" altLang="de-DE" sz="44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6207763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179512" y="404664"/>
            <a:ext cx="8964488" cy="830997"/>
          </a:xfrm>
        </p:spPr>
        <p:txBody>
          <a:bodyPr wrap="square">
            <a:spAutoFit/>
          </a:bodyPr>
          <a:lstStyle/>
          <a:p>
            <a:pPr algn="l"/>
            <a:r>
              <a:rPr lang="de-DE" altLang="de-DE" sz="4800" dirty="0" smtClean="0">
                <a:solidFill>
                  <a:srgbClr val="C00000"/>
                </a:solidFill>
                <a:effectLst/>
                <a:latin typeface="Univers LT Std 47 Cn Lt" pitchFamily="34" charset="0"/>
              </a:rPr>
              <a:t>III. Das verkalkulierte Leben</a:t>
            </a:r>
            <a:endParaRPr lang="de-DE" altLang="de-DE" sz="48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392141220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83768" y="6165304"/>
            <a:ext cx="6400800" cy="400110"/>
          </a:xfrm>
        </p:spPr>
        <p:txBody>
          <a:bodyPr>
            <a:spAutoFit/>
          </a:bodyPr>
          <a:lstStyle/>
          <a:p>
            <a:pPr algn="r"/>
            <a:r>
              <a:rPr lang="de-DE" altLang="de-DE" sz="2000" dirty="0" smtClean="0">
                <a:solidFill>
                  <a:srgbClr val="C00000"/>
                </a:solidFill>
                <a:effectLst/>
                <a:latin typeface="Univers LT Std 47 Cn Lt" pitchFamily="34" charset="0"/>
              </a:rPr>
              <a:t>Matthäus-Evangelium 25,24-25</a:t>
            </a:r>
            <a:endParaRPr lang="de-DE" altLang="de-DE" sz="20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07504" y="44624"/>
            <a:ext cx="8928992" cy="3785652"/>
          </a:xfrm>
        </p:spPr>
        <p:txBody>
          <a:bodyPr wrap="square">
            <a:spAutoFit/>
          </a:bodyPr>
          <a:lstStyle/>
          <a:p>
            <a:pPr algn="l"/>
            <a:r>
              <a:rPr lang="de-CH" altLang="de-DE" sz="4000" dirty="0">
                <a:solidFill>
                  <a:srgbClr val="C00000"/>
                </a:solidFill>
                <a:effectLst/>
                <a:latin typeface="Univers LT Std 47 Cn Lt" pitchFamily="34" charset="0"/>
              </a:rPr>
              <a:t>„Herr, ich wusste, dass du ein harter Mann bist. Du erntest, wo du nicht gesät hast, und sammelst ein, wo du nicht ausgestreut hast. Deshalb hatte ich </a:t>
            </a:r>
            <a:r>
              <a:rPr lang="de-CH" altLang="de-DE" sz="4000" dirty="0" smtClean="0">
                <a:solidFill>
                  <a:srgbClr val="C00000"/>
                </a:solidFill>
                <a:effectLst/>
                <a:latin typeface="Univers LT Std 47 Cn Lt" pitchFamily="34" charset="0"/>
              </a:rPr>
              <a:t>Angst und</a:t>
            </a:r>
            <a:br>
              <a:rPr lang="de-CH" altLang="de-DE" sz="4000" dirty="0" smtClean="0">
                <a:solidFill>
                  <a:srgbClr val="C00000"/>
                </a:solidFill>
                <a:effectLst/>
                <a:latin typeface="Univers LT Std 47 Cn Lt" pitchFamily="34" charset="0"/>
              </a:rPr>
            </a:br>
            <a:r>
              <a:rPr lang="de-CH" altLang="de-DE" sz="4000" dirty="0" smtClean="0">
                <a:solidFill>
                  <a:srgbClr val="C00000"/>
                </a:solidFill>
                <a:effectLst/>
                <a:latin typeface="Univers LT Std 47 Cn Lt" pitchFamily="34" charset="0"/>
              </a:rPr>
              <a:t>vergrub </a:t>
            </a:r>
            <a:r>
              <a:rPr lang="de-CH" altLang="de-DE" sz="4000" dirty="0">
                <a:solidFill>
                  <a:srgbClr val="C00000"/>
                </a:solidFill>
                <a:effectLst/>
                <a:latin typeface="Univers LT Std 47 Cn Lt" pitchFamily="34" charset="0"/>
              </a:rPr>
              <a:t>dein Talent in der </a:t>
            </a:r>
            <a:r>
              <a:rPr lang="de-CH" altLang="de-DE" sz="4000" dirty="0" smtClean="0">
                <a:solidFill>
                  <a:srgbClr val="C00000"/>
                </a:solidFill>
                <a:effectLst/>
                <a:latin typeface="Univers LT Std 47 Cn Lt" pitchFamily="34" charset="0"/>
              </a:rPr>
              <a:t>Erde.</a:t>
            </a:r>
            <a:br>
              <a:rPr lang="de-CH" altLang="de-DE" sz="4000" dirty="0" smtClean="0">
                <a:solidFill>
                  <a:srgbClr val="C00000"/>
                </a:solidFill>
                <a:effectLst/>
                <a:latin typeface="Univers LT Std 47 Cn Lt" pitchFamily="34" charset="0"/>
              </a:rPr>
            </a:br>
            <a:r>
              <a:rPr lang="de-CH" altLang="de-DE" sz="4000" dirty="0" smtClean="0">
                <a:solidFill>
                  <a:srgbClr val="C00000"/>
                </a:solidFill>
                <a:effectLst/>
                <a:latin typeface="Univers LT Std 47 Cn Lt" pitchFamily="34" charset="0"/>
              </a:rPr>
              <a:t>Hier </a:t>
            </a:r>
            <a:r>
              <a:rPr lang="de-CH" altLang="de-DE" sz="4000" dirty="0">
                <a:solidFill>
                  <a:srgbClr val="C00000"/>
                </a:solidFill>
                <a:effectLst/>
                <a:latin typeface="Univers LT Std 47 Cn Lt" pitchFamily="34" charset="0"/>
              </a:rPr>
              <a:t>hast du zurück, was dir gehört.“</a:t>
            </a:r>
            <a:endParaRPr lang="de-DE" altLang="de-DE" sz="40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15519799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83768" y="6165304"/>
            <a:ext cx="6400800" cy="461665"/>
          </a:xfrm>
        </p:spPr>
        <p:txBody>
          <a:bodyPr>
            <a:spAutoFit/>
          </a:bodyPr>
          <a:lstStyle/>
          <a:p>
            <a:pPr algn="r"/>
            <a:r>
              <a:rPr lang="de-DE" altLang="de-DE" sz="2400" dirty="0" smtClean="0">
                <a:solidFill>
                  <a:srgbClr val="C00000"/>
                </a:solidFill>
                <a:effectLst/>
                <a:latin typeface="Univers LT Std 47 Cn Lt" pitchFamily="34" charset="0"/>
              </a:rPr>
              <a:t>Römer-Brief 1,20</a:t>
            </a:r>
            <a:endParaRPr lang="de-DE" altLang="de-DE" sz="24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07504" y="147404"/>
            <a:ext cx="8928992" cy="3785652"/>
          </a:xfrm>
        </p:spPr>
        <p:txBody>
          <a:bodyPr wrap="square">
            <a:spAutoFit/>
          </a:bodyPr>
          <a:lstStyle/>
          <a:p>
            <a:pPr algn="l"/>
            <a:r>
              <a:rPr lang="de-CH" altLang="de-DE" sz="4000" dirty="0">
                <a:solidFill>
                  <a:srgbClr val="C00000"/>
                </a:solidFill>
                <a:effectLst/>
                <a:latin typeface="Univers LT Std 47 Cn Lt" pitchFamily="34" charset="0"/>
              </a:rPr>
              <a:t>„Seit der Erschaffung der Welt sind seine Werke ein sichtbarer Hinweis auf ihn, den unsichtbaren Gott, auf seine ewige </a:t>
            </a:r>
            <a:r>
              <a:rPr lang="de-CH" altLang="de-DE" sz="4000" dirty="0" smtClean="0">
                <a:solidFill>
                  <a:srgbClr val="C00000"/>
                </a:solidFill>
                <a:effectLst/>
                <a:latin typeface="Univers LT Std 47 Cn Lt" pitchFamily="34" charset="0"/>
              </a:rPr>
              <a:t>Macht</a:t>
            </a:r>
            <a:br>
              <a:rPr lang="de-CH" altLang="de-DE" sz="4000" dirty="0" smtClean="0">
                <a:solidFill>
                  <a:srgbClr val="C00000"/>
                </a:solidFill>
                <a:effectLst/>
                <a:latin typeface="Univers LT Std 47 Cn Lt" pitchFamily="34" charset="0"/>
              </a:rPr>
            </a:br>
            <a:r>
              <a:rPr lang="de-CH" altLang="de-DE" sz="4000" dirty="0" smtClean="0">
                <a:solidFill>
                  <a:srgbClr val="C00000"/>
                </a:solidFill>
                <a:effectLst/>
                <a:latin typeface="Univers LT Std 47 Cn Lt" pitchFamily="34" charset="0"/>
              </a:rPr>
              <a:t>und </a:t>
            </a:r>
            <a:r>
              <a:rPr lang="de-CH" altLang="de-DE" sz="4000" dirty="0">
                <a:solidFill>
                  <a:srgbClr val="C00000"/>
                </a:solidFill>
                <a:effectLst/>
                <a:latin typeface="Univers LT Std 47 Cn Lt" pitchFamily="34" charset="0"/>
              </a:rPr>
              <a:t>sein göttliches </a:t>
            </a:r>
            <a:r>
              <a:rPr lang="de-CH" altLang="de-DE" sz="4000" dirty="0" smtClean="0">
                <a:solidFill>
                  <a:srgbClr val="C00000"/>
                </a:solidFill>
                <a:effectLst/>
                <a:latin typeface="Univers LT Std 47 Cn Lt" pitchFamily="34" charset="0"/>
              </a:rPr>
              <a:t>Wesen.</a:t>
            </a:r>
            <a:br>
              <a:rPr lang="de-CH" altLang="de-DE" sz="4000" dirty="0" smtClean="0">
                <a:solidFill>
                  <a:srgbClr val="C00000"/>
                </a:solidFill>
                <a:effectLst/>
                <a:latin typeface="Univers LT Std 47 Cn Lt" pitchFamily="34" charset="0"/>
              </a:rPr>
            </a:br>
            <a:r>
              <a:rPr lang="de-CH" altLang="de-DE" sz="4000" dirty="0" smtClean="0">
                <a:solidFill>
                  <a:srgbClr val="C00000"/>
                </a:solidFill>
                <a:effectLst/>
                <a:latin typeface="Univers LT Std 47 Cn Lt" pitchFamily="34" charset="0"/>
              </a:rPr>
              <a:t>Die </a:t>
            </a:r>
            <a:r>
              <a:rPr lang="de-CH" altLang="de-DE" sz="4000" dirty="0">
                <a:solidFill>
                  <a:srgbClr val="C00000"/>
                </a:solidFill>
                <a:effectLst/>
                <a:latin typeface="Univers LT Std 47 Cn Lt" pitchFamily="34" charset="0"/>
              </a:rPr>
              <a:t>Menschen haben </a:t>
            </a:r>
            <a:r>
              <a:rPr lang="de-CH" altLang="de-DE" sz="4000" dirty="0" smtClean="0">
                <a:solidFill>
                  <a:srgbClr val="C00000"/>
                </a:solidFill>
                <a:effectLst/>
                <a:latin typeface="Univers LT Std 47 Cn Lt" pitchFamily="34" charset="0"/>
              </a:rPr>
              <a:t>also</a:t>
            </a:r>
            <a:br>
              <a:rPr lang="de-CH" altLang="de-DE" sz="4000" dirty="0" smtClean="0">
                <a:solidFill>
                  <a:srgbClr val="C00000"/>
                </a:solidFill>
                <a:effectLst/>
                <a:latin typeface="Univers LT Std 47 Cn Lt" pitchFamily="34" charset="0"/>
              </a:rPr>
            </a:br>
            <a:r>
              <a:rPr lang="de-CH" altLang="de-DE" sz="4000" dirty="0" smtClean="0">
                <a:solidFill>
                  <a:srgbClr val="C00000"/>
                </a:solidFill>
                <a:effectLst/>
                <a:latin typeface="Univers LT Std 47 Cn Lt" pitchFamily="34" charset="0"/>
              </a:rPr>
              <a:t>keine </a:t>
            </a:r>
            <a:r>
              <a:rPr lang="de-CH" altLang="de-DE" sz="4000" dirty="0">
                <a:solidFill>
                  <a:srgbClr val="C00000"/>
                </a:solidFill>
                <a:effectLst/>
                <a:latin typeface="Univers LT Std 47 Cn Lt" pitchFamily="34" charset="0"/>
              </a:rPr>
              <a:t>Entschuldigung.“</a:t>
            </a:r>
            <a:endParaRPr lang="de-DE" altLang="de-DE" sz="40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348304377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83768" y="6165304"/>
            <a:ext cx="6400800" cy="461665"/>
          </a:xfrm>
        </p:spPr>
        <p:txBody>
          <a:bodyPr>
            <a:spAutoFit/>
          </a:bodyPr>
          <a:lstStyle/>
          <a:p>
            <a:pPr algn="r"/>
            <a:r>
              <a:rPr lang="de-DE" altLang="de-DE" sz="2400" dirty="0" smtClean="0">
                <a:solidFill>
                  <a:srgbClr val="C00000"/>
                </a:solidFill>
                <a:effectLst/>
                <a:latin typeface="Univers LT Std 47 Cn Lt" pitchFamily="34" charset="0"/>
              </a:rPr>
              <a:t>Römer-Brief 1,21</a:t>
            </a:r>
            <a:endParaRPr lang="de-DE" altLang="de-DE" sz="24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07504" y="107915"/>
            <a:ext cx="8928992" cy="4401205"/>
          </a:xfrm>
        </p:spPr>
        <p:txBody>
          <a:bodyPr wrap="square">
            <a:spAutoFit/>
          </a:bodyPr>
          <a:lstStyle/>
          <a:p>
            <a:pPr algn="l"/>
            <a:r>
              <a:rPr lang="de-CH" altLang="de-DE" sz="4000" dirty="0">
                <a:solidFill>
                  <a:srgbClr val="C00000"/>
                </a:solidFill>
                <a:effectLst/>
                <a:latin typeface="Univers LT Std 47 Cn Lt" pitchFamily="34" charset="0"/>
              </a:rPr>
              <a:t>„Trotz allem, was sie über Gott wussten, erwiesen sie ihm nicht die Ehre, die ihm zukommt, und blieben ihm den Dank schuldig. Sie verloren sich in sinnlosen Gedankengängen, und in </a:t>
            </a:r>
            <a:r>
              <a:rPr lang="de-CH" altLang="de-DE" sz="4000" dirty="0" smtClean="0">
                <a:solidFill>
                  <a:srgbClr val="C00000"/>
                </a:solidFill>
                <a:effectLst/>
                <a:latin typeface="Univers LT Std 47 Cn Lt" pitchFamily="34" charset="0"/>
              </a:rPr>
              <a:t>ihren</a:t>
            </a:r>
            <a:br>
              <a:rPr lang="de-CH" altLang="de-DE" sz="4000" dirty="0" smtClean="0">
                <a:solidFill>
                  <a:srgbClr val="C00000"/>
                </a:solidFill>
                <a:effectLst/>
                <a:latin typeface="Univers LT Std 47 Cn Lt" pitchFamily="34" charset="0"/>
              </a:rPr>
            </a:br>
            <a:r>
              <a:rPr lang="de-CH" altLang="de-DE" sz="4000" dirty="0" smtClean="0">
                <a:solidFill>
                  <a:srgbClr val="C00000"/>
                </a:solidFill>
                <a:effectLst/>
                <a:latin typeface="Univers LT Std 47 Cn Lt" pitchFamily="34" charset="0"/>
              </a:rPr>
              <a:t>Herzen</a:t>
            </a:r>
            <a:r>
              <a:rPr lang="de-CH" altLang="de-DE" sz="4000" dirty="0">
                <a:solidFill>
                  <a:srgbClr val="C00000"/>
                </a:solidFill>
                <a:effectLst/>
                <a:latin typeface="Univers LT Std 47 Cn Lt" pitchFamily="34" charset="0"/>
              </a:rPr>
              <a:t>, denen jede Einsicht </a:t>
            </a:r>
            <a:r>
              <a:rPr lang="de-CH" altLang="de-DE" sz="4000" dirty="0" smtClean="0">
                <a:solidFill>
                  <a:srgbClr val="C00000"/>
                </a:solidFill>
                <a:effectLst/>
                <a:latin typeface="Univers LT Std 47 Cn Lt" pitchFamily="34" charset="0"/>
              </a:rPr>
              <a:t>fehlte,</a:t>
            </a:r>
            <a:br>
              <a:rPr lang="de-CH" altLang="de-DE" sz="4000" dirty="0" smtClean="0">
                <a:solidFill>
                  <a:srgbClr val="C00000"/>
                </a:solidFill>
                <a:effectLst/>
                <a:latin typeface="Univers LT Std 47 Cn Lt" pitchFamily="34" charset="0"/>
              </a:rPr>
            </a:br>
            <a:r>
              <a:rPr lang="de-CH" altLang="de-DE" sz="4000" dirty="0" smtClean="0">
                <a:solidFill>
                  <a:srgbClr val="C00000"/>
                </a:solidFill>
                <a:effectLst/>
                <a:latin typeface="Univers LT Std 47 Cn Lt" pitchFamily="34" charset="0"/>
              </a:rPr>
              <a:t>wurde </a:t>
            </a:r>
            <a:r>
              <a:rPr lang="de-CH" altLang="de-DE" sz="4000" dirty="0">
                <a:solidFill>
                  <a:srgbClr val="C00000"/>
                </a:solidFill>
                <a:effectLst/>
                <a:latin typeface="Univers LT Std 47 Cn Lt" pitchFamily="34" charset="0"/>
              </a:rPr>
              <a:t>es finster.“</a:t>
            </a:r>
            <a:endParaRPr lang="de-DE" altLang="de-DE" sz="40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179234450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83768" y="6165304"/>
            <a:ext cx="6400800" cy="461665"/>
          </a:xfrm>
        </p:spPr>
        <p:txBody>
          <a:bodyPr>
            <a:spAutoFit/>
          </a:bodyPr>
          <a:lstStyle/>
          <a:p>
            <a:pPr algn="r"/>
            <a:r>
              <a:rPr lang="de-DE" altLang="de-DE" sz="2400" dirty="0" smtClean="0">
                <a:solidFill>
                  <a:srgbClr val="C00000"/>
                </a:solidFill>
                <a:effectLst/>
                <a:latin typeface="Univers LT Std 47 Cn Lt" pitchFamily="34" charset="0"/>
              </a:rPr>
              <a:t>Römer-Brief 1,23</a:t>
            </a:r>
            <a:endParaRPr lang="de-DE" altLang="de-DE" sz="24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07504" y="75396"/>
            <a:ext cx="7128792" cy="3785652"/>
          </a:xfrm>
        </p:spPr>
        <p:txBody>
          <a:bodyPr wrap="square">
            <a:spAutoFit/>
          </a:bodyPr>
          <a:lstStyle/>
          <a:p>
            <a:pPr algn="l"/>
            <a:r>
              <a:rPr lang="de-CH" altLang="de-DE" sz="4000" dirty="0">
                <a:solidFill>
                  <a:srgbClr val="C00000"/>
                </a:solidFill>
                <a:effectLst/>
                <a:latin typeface="Univers LT Std 47 Cn Lt" pitchFamily="34" charset="0"/>
              </a:rPr>
              <a:t>„An die Stelle der Herrlichkeit des unvergänglichen Gottes setzten sie das Abbild des vergänglichen Menschen und die Abbilder von Vögeln, vierfüssigen Tieren und Kriechtieren.“</a:t>
            </a:r>
            <a:endParaRPr lang="de-DE" altLang="de-DE" sz="40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38377884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83768" y="6165304"/>
            <a:ext cx="6400800" cy="461665"/>
          </a:xfrm>
        </p:spPr>
        <p:txBody>
          <a:bodyPr>
            <a:spAutoFit/>
          </a:bodyPr>
          <a:lstStyle/>
          <a:p>
            <a:pPr algn="r"/>
            <a:r>
              <a:rPr lang="de-DE" altLang="de-DE" sz="2400" dirty="0" smtClean="0">
                <a:solidFill>
                  <a:srgbClr val="C00000"/>
                </a:solidFill>
                <a:effectLst/>
                <a:latin typeface="Univers LT Std 47 Cn Lt" pitchFamily="34" charset="0"/>
              </a:rPr>
              <a:t>Hebräer 11,6</a:t>
            </a:r>
            <a:endParaRPr lang="de-DE" altLang="de-DE" sz="24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07504" y="116632"/>
            <a:ext cx="6768752" cy="3170099"/>
          </a:xfrm>
        </p:spPr>
        <p:txBody>
          <a:bodyPr wrap="square">
            <a:spAutoFit/>
          </a:bodyPr>
          <a:lstStyle/>
          <a:p>
            <a:pPr algn="l"/>
            <a:r>
              <a:rPr lang="de-CH" altLang="de-DE" sz="4000" dirty="0">
                <a:solidFill>
                  <a:srgbClr val="C00000"/>
                </a:solidFill>
                <a:effectLst/>
                <a:latin typeface="Univers LT Std 47 Cn Lt" pitchFamily="34" charset="0"/>
              </a:rPr>
              <a:t>„Ohne Glauben ist es unmöglich, Gott zu gefallen. Wer zu Gott kommen will, muss glauben, dass es ihn gibt und dass er </a:t>
            </a:r>
            <a:r>
              <a:rPr lang="de-CH" altLang="de-DE" sz="4000" dirty="0" smtClean="0">
                <a:solidFill>
                  <a:srgbClr val="C00000"/>
                </a:solidFill>
                <a:effectLst/>
                <a:latin typeface="Univers LT Std 47 Cn Lt" pitchFamily="34" charset="0"/>
              </a:rPr>
              <a:t>die</a:t>
            </a:r>
            <a:br>
              <a:rPr lang="de-CH" altLang="de-DE" sz="4000" dirty="0" smtClean="0">
                <a:solidFill>
                  <a:srgbClr val="C00000"/>
                </a:solidFill>
                <a:effectLst/>
                <a:latin typeface="Univers LT Std 47 Cn Lt" pitchFamily="34" charset="0"/>
              </a:rPr>
            </a:br>
            <a:r>
              <a:rPr lang="de-CH" altLang="de-DE" sz="4000" dirty="0" smtClean="0">
                <a:solidFill>
                  <a:srgbClr val="C00000"/>
                </a:solidFill>
                <a:effectLst/>
                <a:latin typeface="Univers LT Std 47 Cn Lt" pitchFamily="34" charset="0"/>
              </a:rPr>
              <a:t>belohnt</a:t>
            </a:r>
            <a:r>
              <a:rPr lang="de-CH" altLang="de-DE" sz="4000" dirty="0">
                <a:solidFill>
                  <a:srgbClr val="C00000"/>
                </a:solidFill>
                <a:effectLst/>
                <a:latin typeface="Univers LT Std 47 Cn Lt" pitchFamily="34" charset="0"/>
              </a:rPr>
              <a:t>, die ihn aufrichtig suchen.“</a:t>
            </a:r>
            <a:endParaRPr lang="de-DE" altLang="de-DE" sz="40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149011253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83768" y="6165304"/>
            <a:ext cx="6400800" cy="461665"/>
          </a:xfrm>
        </p:spPr>
        <p:txBody>
          <a:bodyPr>
            <a:spAutoFit/>
          </a:bodyPr>
          <a:lstStyle/>
          <a:p>
            <a:pPr algn="r"/>
            <a:r>
              <a:rPr lang="de-DE" altLang="de-DE" sz="2400" dirty="0" smtClean="0">
                <a:solidFill>
                  <a:srgbClr val="C00000"/>
                </a:solidFill>
                <a:effectLst/>
                <a:latin typeface="Univers LT Std 47 Cn Lt" pitchFamily="34" charset="0"/>
              </a:rPr>
              <a:t>Matthäus-Evangelium 25,26</a:t>
            </a:r>
            <a:endParaRPr lang="de-DE" altLang="de-DE" sz="24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35496" y="44624"/>
            <a:ext cx="8712968" cy="2554545"/>
          </a:xfrm>
        </p:spPr>
        <p:txBody>
          <a:bodyPr wrap="square">
            <a:spAutoFit/>
          </a:bodyPr>
          <a:lstStyle/>
          <a:p>
            <a:pPr algn="l"/>
            <a:r>
              <a:rPr lang="de-CH" altLang="de-DE" sz="4000" dirty="0">
                <a:solidFill>
                  <a:srgbClr val="C00000"/>
                </a:solidFill>
                <a:effectLst/>
                <a:latin typeface="Univers LT Std 47 Cn Lt" pitchFamily="34" charset="0"/>
              </a:rPr>
              <a:t>„Ohne Glauben ist es unmöglich, Gott zu gefallen. Wer zu Gott kommen will, muss glauben, dass es ihn gibt und dass er </a:t>
            </a:r>
            <a:r>
              <a:rPr lang="de-CH" altLang="de-DE" sz="4000" dirty="0" smtClean="0">
                <a:solidFill>
                  <a:srgbClr val="C00000"/>
                </a:solidFill>
                <a:effectLst/>
                <a:latin typeface="Univers LT Std 47 Cn Lt" pitchFamily="34" charset="0"/>
              </a:rPr>
              <a:t>die</a:t>
            </a:r>
            <a:br>
              <a:rPr lang="de-CH" altLang="de-DE" sz="4000" dirty="0" smtClean="0">
                <a:solidFill>
                  <a:srgbClr val="C00000"/>
                </a:solidFill>
                <a:effectLst/>
                <a:latin typeface="Univers LT Std 47 Cn Lt" pitchFamily="34" charset="0"/>
              </a:rPr>
            </a:br>
            <a:r>
              <a:rPr lang="de-CH" altLang="de-DE" sz="4000" dirty="0" smtClean="0">
                <a:solidFill>
                  <a:srgbClr val="C00000"/>
                </a:solidFill>
                <a:effectLst/>
                <a:latin typeface="Univers LT Std 47 Cn Lt" pitchFamily="34" charset="0"/>
              </a:rPr>
              <a:t>belohnt</a:t>
            </a:r>
            <a:r>
              <a:rPr lang="de-CH" altLang="de-DE" sz="4000" dirty="0">
                <a:solidFill>
                  <a:srgbClr val="C00000"/>
                </a:solidFill>
                <a:effectLst/>
                <a:latin typeface="Univers LT Std 47 Cn Lt" pitchFamily="34" charset="0"/>
              </a:rPr>
              <a:t>, die ihn aufrichtig suchen.“</a:t>
            </a:r>
            <a:endParaRPr lang="de-DE" altLang="de-DE" sz="40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88217620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83768" y="6165304"/>
            <a:ext cx="6400800" cy="461665"/>
          </a:xfrm>
        </p:spPr>
        <p:txBody>
          <a:bodyPr>
            <a:spAutoFit/>
          </a:bodyPr>
          <a:lstStyle/>
          <a:p>
            <a:pPr algn="r"/>
            <a:r>
              <a:rPr lang="de-DE" altLang="de-DE" sz="2400" dirty="0" smtClean="0">
                <a:solidFill>
                  <a:srgbClr val="C00000"/>
                </a:solidFill>
                <a:effectLst/>
                <a:latin typeface="Univers LT Std 47 Cn Lt" pitchFamily="34" charset="0"/>
              </a:rPr>
              <a:t>Matthäus-Evangelium 25,27</a:t>
            </a:r>
            <a:endParaRPr lang="de-DE" altLang="de-DE" sz="24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07504" y="82367"/>
            <a:ext cx="8352928" cy="2554545"/>
          </a:xfrm>
        </p:spPr>
        <p:txBody>
          <a:bodyPr wrap="square">
            <a:spAutoFit/>
          </a:bodyPr>
          <a:lstStyle/>
          <a:p>
            <a:pPr algn="l"/>
            <a:r>
              <a:rPr lang="de-CH" altLang="de-DE" sz="4000" dirty="0">
                <a:solidFill>
                  <a:srgbClr val="C00000"/>
                </a:solidFill>
                <a:effectLst/>
                <a:latin typeface="Univers LT Std 47 Cn Lt" pitchFamily="34" charset="0"/>
              </a:rPr>
              <a:t>„Da hättest du mein Geld doch wenigstens zur Bank bringen können; dann hätte ich es bei meiner Rückkehr mit Zinsen zurückbekommen.“</a:t>
            </a:r>
            <a:endParaRPr lang="de-DE" altLang="de-DE" sz="40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368339598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83768" y="6165304"/>
            <a:ext cx="6400800" cy="461665"/>
          </a:xfrm>
        </p:spPr>
        <p:txBody>
          <a:bodyPr>
            <a:spAutoFit/>
          </a:bodyPr>
          <a:lstStyle/>
          <a:p>
            <a:pPr algn="r"/>
            <a:r>
              <a:rPr lang="de-DE" altLang="de-DE" sz="2400" dirty="0" smtClean="0">
                <a:solidFill>
                  <a:srgbClr val="C00000"/>
                </a:solidFill>
                <a:effectLst/>
                <a:latin typeface="Univers LT Std 47 Cn Lt" pitchFamily="34" charset="0"/>
              </a:rPr>
              <a:t>Matthäus-Evangelium 25,30</a:t>
            </a:r>
            <a:endParaRPr lang="de-DE" altLang="de-DE" sz="24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07504" y="82367"/>
            <a:ext cx="7920880" cy="2554545"/>
          </a:xfrm>
        </p:spPr>
        <p:txBody>
          <a:bodyPr wrap="square">
            <a:spAutoFit/>
          </a:bodyPr>
          <a:lstStyle/>
          <a:p>
            <a:pPr algn="l"/>
            <a:r>
              <a:rPr lang="de-CH" altLang="de-DE" sz="4000" dirty="0">
                <a:solidFill>
                  <a:srgbClr val="C00000"/>
                </a:solidFill>
                <a:effectLst/>
                <a:latin typeface="Univers LT Std 47 Cn Lt" pitchFamily="34" charset="0"/>
              </a:rPr>
              <a:t>„Werft diesen unnützen Diener in die Finsternis hinaus, dorthin, wo es nichts gibt als lautes Jammern und angstvolles Zittern und Beben.“</a:t>
            </a:r>
            <a:endParaRPr lang="de-DE" altLang="de-DE" sz="40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24468285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635696" y="6093296"/>
            <a:ext cx="6400800" cy="461665"/>
          </a:xfrm>
        </p:spPr>
        <p:txBody>
          <a:bodyPr>
            <a:spAutoFit/>
          </a:bodyPr>
          <a:lstStyle/>
          <a:p>
            <a:pPr algn="r"/>
            <a:r>
              <a:rPr lang="de-DE" altLang="de-DE" sz="2400" dirty="0" smtClean="0">
                <a:solidFill>
                  <a:srgbClr val="C00000"/>
                </a:solidFill>
                <a:effectLst/>
                <a:latin typeface="Univers LT Std 47 Cn Lt" pitchFamily="34" charset="0"/>
              </a:rPr>
              <a:t>Matthäus-Evangelium 25,16-17</a:t>
            </a:r>
            <a:endParaRPr lang="de-DE" altLang="de-DE" sz="24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35496" y="66104"/>
            <a:ext cx="8712968" cy="4154984"/>
          </a:xfrm>
        </p:spPr>
        <p:txBody>
          <a:bodyPr wrap="square">
            <a:spAutoFit/>
          </a:bodyPr>
          <a:lstStyle/>
          <a:p>
            <a:pPr algn="l"/>
            <a:r>
              <a:rPr lang="de-CH" altLang="de-DE" sz="4400" dirty="0">
                <a:solidFill>
                  <a:srgbClr val="C00000"/>
                </a:solidFill>
                <a:effectLst/>
                <a:latin typeface="Univers LT Std 47 Cn Lt" pitchFamily="34" charset="0"/>
              </a:rPr>
              <a:t>„Der Diener, der fünf Talente bekommen hatte, begann sofort, mit dem Geld zu arbeiten, und gewann fünf weitere dazu. Ebenso gewann der, </a:t>
            </a:r>
            <a:r>
              <a:rPr lang="de-CH" altLang="de-DE" sz="4400" dirty="0" smtClean="0">
                <a:solidFill>
                  <a:srgbClr val="C00000"/>
                </a:solidFill>
                <a:effectLst/>
                <a:latin typeface="Univers LT Std 47 Cn Lt" pitchFamily="34" charset="0"/>
              </a:rPr>
              <a:t>der</a:t>
            </a:r>
            <a:br>
              <a:rPr lang="de-CH" altLang="de-DE" sz="4400" dirty="0" smtClean="0">
                <a:solidFill>
                  <a:srgbClr val="C00000"/>
                </a:solidFill>
                <a:effectLst/>
                <a:latin typeface="Univers LT Std 47 Cn Lt" pitchFamily="34" charset="0"/>
              </a:rPr>
            </a:br>
            <a:r>
              <a:rPr lang="de-CH" altLang="de-DE" sz="4400" dirty="0" smtClean="0">
                <a:solidFill>
                  <a:srgbClr val="C00000"/>
                </a:solidFill>
                <a:effectLst/>
                <a:latin typeface="Univers LT Std 47 Cn Lt" pitchFamily="34" charset="0"/>
              </a:rPr>
              <a:t>zwei </a:t>
            </a:r>
            <a:r>
              <a:rPr lang="de-CH" altLang="de-DE" sz="4400" dirty="0">
                <a:solidFill>
                  <a:srgbClr val="C00000"/>
                </a:solidFill>
                <a:effectLst/>
                <a:latin typeface="Univers LT Std 47 Cn Lt" pitchFamily="34" charset="0"/>
              </a:rPr>
              <a:t>Talente </a:t>
            </a:r>
            <a:r>
              <a:rPr lang="de-CH" altLang="de-DE" sz="4400" dirty="0" smtClean="0">
                <a:solidFill>
                  <a:srgbClr val="C00000"/>
                </a:solidFill>
                <a:effectLst/>
                <a:latin typeface="Univers LT Std 47 Cn Lt" pitchFamily="34" charset="0"/>
              </a:rPr>
              <a:t>bekommen</a:t>
            </a:r>
            <a:br>
              <a:rPr lang="de-CH" altLang="de-DE" sz="4400" dirty="0" smtClean="0">
                <a:solidFill>
                  <a:srgbClr val="C00000"/>
                </a:solidFill>
                <a:effectLst/>
                <a:latin typeface="Univers LT Std 47 Cn Lt" pitchFamily="34" charset="0"/>
              </a:rPr>
            </a:br>
            <a:r>
              <a:rPr lang="de-CH" altLang="de-DE" sz="4400" dirty="0" smtClean="0">
                <a:solidFill>
                  <a:srgbClr val="C00000"/>
                </a:solidFill>
                <a:effectLst/>
                <a:latin typeface="Univers LT Std 47 Cn Lt" pitchFamily="34" charset="0"/>
              </a:rPr>
              <a:t>hatte</a:t>
            </a:r>
            <a:r>
              <a:rPr lang="de-CH" altLang="de-DE" sz="4400" dirty="0">
                <a:solidFill>
                  <a:srgbClr val="C00000"/>
                </a:solidFill>
                <a:effectLst/>
                <a:latin typeface="Univers LT Std 47 Cn Lt" pitchFamily="34" charset="0"/>
              </a:rPr>
              <a:t>, zwei weitere dazu.“</a:t>
            </a:r>
            <a:endParaRPr lang="de-DE" altLang="de-DE" sz="44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407667571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2" name="Rectangle 2"/>
          <p:cNvSpPr>
            <a:spLocks noGrp="1" noChangeArrowheads="1"/>
          </p:cNvSpPr>
          <p:nvPr>
            <p:ph type="ctrTitle"/>
          </p:nvPr>
        </p:nvSpPr>
        <p:spPr>
          <a:xfrm>
            <a:off x="251520" y="549261"/>
            <a:ext cx="8568952" cy="1446550"/>
          </a:xfrm>
        </p:spPr>
        <p:txBody>
          <a:bodyPr wrap="square">
            <a:spAutoFit/>
          </a:bodyPr>
          <a:lstStyle/>
          <a:p>
            <a:pPr algn="l"/>
            <a:r>
              <a:rPr lang="de-DE" altLang="de-DE" sz="8800" dirty="0" smtClean="0">
                <a:solidFill>
                  <a:srgbClr val="C00000"/>
                </a:solidFill>
                <a:effectLst/>
                <a:latin typeface="Univers LT Std 47 Cn Lt" pitchFamily="34" charset="0"/>
              </a:rPr>
              <a:t>Schlussgedanke</a:t>
            </a:r>
            <a:endParaRPr lang="de-DE" altLang="de-DE" sz="88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5993744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83768" y="6165304"/>
            <a:ext cx="6400800" cy="461665"/>
          </a:xfrm>
        </p:spPr>
        <p:txBody>
          <a:bodyPr>
            <a:spAutoFit/>
          </a:bodyPr>
          <a:lstStyle/>
          <a:p>
            <a:pPr algn="r"/>
            <a:r>
              <a:rPr lang="de-DE" altLang="de-DE" sz="2400" dirty="0" smtClean="0">
                <a:solidFill>
                  <a:srgbClr val="C00000"/>
                </a:solidFill>
                <a:effectLst/>
                <a:latin typeface="Univers LT Std 47 Cn Lt" pitchFamily="34" charset="0"/>
              </a:rPr>
              <a:t>Matthäus-Evangelium 25,29</a:t>
            </a:r>
            <a:endParaRPr lang="de-DE" altLang="de-DE" sz="24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07504" y="82367"/>
            <a:ext cx="7992888" cy="2554545"/>
          </a:xfrm>
        </p:spPr>
        <p:txBody>
          <a:bodyPr wrap="square">
            <a:spAutoFit/>
          </a:bodyPr>
          <a:lstStyle/>
          <a:p>
            <a:pPr algn="l"/>
            <a:r>
              <a:rPr lang="de-CH" altLang="de-DE" sz="4000" dirty="0">
                <a:solidFill>
                  <a:srgbClr val="C00000"/>
                </a:solidFill>
                <a:effectLst/>
                <a:latin typeface="Univers LT Std 47 Cn Lt" pitchFamily="34" charset="0"/>
              </a:rPr>
              <a:t>„Denn jedem, der hat, wird </a:t>
            </a:r>
            <a:r>
              <a:rPr lang="de-CH" altLang="de-DE" sz="4000" dirty="0" smtClean="0">
                <a:solidFill>
                  <a:srgbClr val="C00000"/>
                </a:solidFill>
                <a:effectLst/>
                <a:latin typeface="Univers LT Std 47 Cn Lt" pitchFamily="34" charset="0"/>
              </a:rPr>
              <a:t>gegeben,</a:t>
            </a:r>
            <a:br>
              <a:rPr lang="de-CH" altLang="de-DE" sz="4000" dirty="0" smtClean="0">
                <a:solidFill>
                  <a:srgbClr val="C00000"/>
                </a:solidFill>
                <a:effectLst/>
                <a:latin typeface="Univers LT Std 47 Cn Lt" pitchFamily="34" charset="0"/>
              </a:rPr>
            </a:br>
            <a:r>
              <a:rPr lang="de-CH" altLang="de-DE" sz="4000" dirty="0" smtClean="0">
                <a:solidFill>
                  <a:srgbClr val="C00000"/>
                </a:solidFill>
                <a:effectLst/>
                <a:latin typeface="Univers LT Std 47 Cn Lt" pitchFamily="34" charset="0"/>
              </a:rPr>
              <a:t>und </a:t>
            </a:r>
            <a:r>
              <a:rPr lang="de-CH" altLang="de-DE" sz="4000" dirty="0">
                <a:solidFill>
                  <a:srgbClr val="C00000"/>
                </a:solidFill>
                <a:effectLst/>
                <a:latin typeface="Univers LT Std 47 Cn Lt" pitchFamily="34" charset="0"/>
              </a:rPr>
              <a:t>er wird im Überfluss haben; wer aber nicht hat, dem wird auch das genommen, was er hat.“</a:t>
            </a:r>
            <a:endParaRPr lang="de-DE" altLang="de-DE" sz="40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159261804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83768" y="6165304"/>
            <a:ext cx="6400800" cy="461665"/>
          </a:xfrm>
        </p:spPr>
        <p:txBody>
          <a:bodyPr>
            <a:spAutoFit/>
          </a:bodyPr>
          <a:lstStyle/>
          <a:p>
            <a:pPr algn="r"/>
            <a:r>
              <a:rPr lang="de-DE" altLang="de-DE" sz="2400" dirty="0" smtClean="0">
                <a:solidFill>
                  <a:srgbClr val="C00000"/>
                </a:solidFill>
                <a:effectLst/>
                <a:latin typeface="Univers LT Std 47 Cn Lt" pitchFamily="34" charset="0"/>
              </a:rPr>
              <a:t>Lukas-Evangelium 9,24</a:t>
            </a:r>
            <a:endParaRPr lang="de-DE" altLang="de-DE" sz="24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07504" y="116632"/>
            <a:ext cx="7992888" cy="1938992"/>
          </a:xfrm>
        </p:spPr>
        <p:txBody>
          <a:bodyPr wrap="square">
            <a:spAutoFit/>
          </a:bodyPr>
          <a:lstStyle/>
          <a:p>
            <a:pPr algn="l"/>
            <a:r>
              <a:rPr lang="de-CH" altLang="de-DE" sz="4000" dirty="0">
                <a:solidFill>
                  <a:srgbClr val="C00000"/>
                </a:solidFill>
                <a:effectLst/>
                <a:latin typeface="Univers LT Std 47 Cn Lt" pitchFamily="34" charset="0"/>
              </a:rPr>
              <a:t>„Wer sein Leben retten will, wird es verlieren; wer aber sein Leben um meinetwillen verliert, der wird es retten.“</a:t>
            </a:r>
            <a:endParaRPr lang="de-DE" altLang="de-DE" sz="40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327424521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83768" y="6165304"/>
            <a:ext cx="6400800" cy="461665"/>
          </a:xfrm>
        </p:spPr>
        <p:txBody>
          <a:bodyPr>
            <a:spAutoFit/>
          </a:bodyPr>
          <a:lstStyle/>
          <a:p>
            <a:pPr algn="r"/>
            <a:r>
              <a:rPr lang="de-DE" altLang="de-DE" sz="2400" dirty="0" smtClean="0">
                <a:solidFill>
                  <a:srgbClr val="C00000"/>
                </a:solidFill>
                <a:effectLst/>
                <a:latin typeface="Univers LT Std 47 Cn Lt" pitchFamily="34" charset="0"/>
              </a:rPr>
              <a:t>Lukas-Evangelium 9,25</a:t>
            </a:r>
            <a:endParaRPr lang="de-DE" altLang="de-DE" sz="24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07504" y="82367"/>
            <a:ext cx="7992888" cy="2554545"/>
          </a:xfrm>
        </p:spPr>
        <p:txBody>
          <a:bodyPr wrap="square">
            <a:spAutoFit/>
          </a:bodyPr>
          <a:lstStyle/>
          <a:p>
            <a:pPr algn="l"/>
            <a:r>
              <a:rPr lang="de-CH" altLang="de-DE" sz="4000" dirty="0">
                <a:solidFill>
                  <a:srgbClr val="C00000"/>
                </a:solidFill>
                <a:effectLst/>
                <a:latin typeface="Univers LT Std 47 Cn Lt" pitchFamily="34" charset="0"/>
              </a:rPr>
              <a:t>„Was nützt es einem Menschen, die ganze Welt zu gewinnen, wenn er dabei sich selbst ins Verderben stürzt oder unheilbar Schaden nimmt?“</a:t>
            </a:r>
            <a:endParaRPr lang="de-DE" altLang="de-DE" sz="40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2695560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83768" y="6093296"/>
            <a:ext cx="6400800" cy="461665"/>
          </a:xfrm>
        </p:spPr>
        <p:txBody>
          <a:bodyPr>
            <a:spAutoFit/>
          </a:bodyPr>
          <a:lstStyle/>
          <a:p>
            <a:pPr algn="r"/>
            <a:r>
              <a:rPr lang="de-DE" altLang="de-DE" sz="2400" dirty="0" smtClean="0">
                <a:solidFill>
                  <a:srgbClr val="C00000"/>
                </a:solidFill>
                <a:effectLst/>
                <a:latin typeface="Univers LT Std 47 Cn Lt" pitchFamily="34" charset="0"/>
              </a:rPr>
              <a:t>Matthäus-Evangelium 25,18</a:t>
            </a:r>
            <a:endParaRPr lang="de-DE" altLang="de-DE" sz="24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07504" y="81206"/>
            <a:ext cx="8712968" cy="2123658"/>
          </a:xfrm>
        </p:spPr>
        <p:txBody>
          <a:bodyPr wrap="square">
            <a:spAutoFit/>
          </a:bodyPr>
          <a:lstStyle/>
          <a:p>
            <a:pPr algn="l"/>
            <a:r>
              <a:rPr lang="de-CH" altLang="de-DE" sz="4400" dirty="0">
                <a:solidFill>
                  <a:srgbClr val="C00000"/>
                </a:solidFill>
                <a:effectLst/>
                <a:latin typeface="Univers LT Std 47 Cn Lt" pitchFamily="34" charset="0"/>
              </a:rPr>
              <a:t>„Der aber, der nur ein Talent bekommen hatte, grub ein Loch in die Erde und versteckte das Geld seines Herrn.“</a:t>
            </a:r>
            <a:endParaRPr lang="de-DE" altLang="de-DE" sz="44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21463460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83768" y="6093296"/>
            <a:ext cx="6400800" cy="461665"/>
          </a:xfrm>
        </p:spPr>
        <p:txBody>
          <a:bodyPr>
            <a:spAutoFit/>
          </a:bodyPr>
          <a:lstStyle/>
          <a:p>
            <a:pPr algn="r"/>
            <a:r>
              <a:rPr lang="de-DE" altLang="de-DE" sz="2400" dirty="0" smtClean="0">
                <a:solidFill>
                  <a:srgbClr val="C00000"/>
                </a:solidFill>
                <a:effectLst/>
                <a:latin typeface="Univers LT Std 47 Cn Lt" pitchFamily="34" charset="0"/>
              </a:rPr>
              <a:t>Matthäus-Evangelium 25,19</a:t>
            </a:r>
            <a:endParaRPr lang="de-DE" altLang="de-DE" sz="24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07504" y="81206"/>
            <a:ext cx="8712968" cy="2123658"/>
          </a:xfrm>
        </p:spPr>
        <p:txBody>
          <a:bodyPr wrap="square">
            <a:spAutoFit/>
          </a:bodyPr>
          <a:lstStyle/>
          <a:p>
            <a:pPr algn="l"/>
            <a:r>
              <a:rPr lang="de-CH" altLang="de-DE" sz="4400" dirty="0">
                <a:solidFill>
                  <a:srgbClr val="C00000"/>
                </a:solidFill>
                <a:effectLst/>
                <a:latin typeface="Univers LT Std 47 Cn Lt" pitchFamily="34" charset="0"/>
              </a:rPr>
              <a:t>„Nach langer Zeit kehrte der Herr zurück und forderte seine Diener auf, mit ihm abzurechnen.“</a:t>
            </a:r>
            <a:endParaRPr lang="de-DE" altLang="de-DE" sz="44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2430547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83768" y="6093296"/>
            <a:ext cx="6400800" cy="461665"/>
          </a:xfrm>
        </p:spPr>
        <p:txBody>
          <a:bodyPr>
            <a:spAutoFit/>
          </a:bodyPr>
          <a:lstStyle/>
          <a:p>
            <a:pPr algn="r"/>
            <a:r>
              <a:rPr lang="de-DE" altLang="de-DE" sz="2400" dirty="0" smtClean="0">
                <a:solidFill>
                  <a:srgbClr val="C00000"/>
                </a:solidFill>
                <a:effectLst/>
                <a:latin typeface="Univers LT Std 47 Cn Lt" pitchFamily="34" charset="0"/>
              </a:rPr>
              <a:t>Matthäus-Evangelium 25,20</a:t>
            </a:r>
            <a:endParaRPr lang="de-DE" altLang="de-DE" sz="24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07504" y="95141"/>
            <a:ext cx="8712968" cy="3477875"/>
          </a:xfrm>
        </p:spPr>
        <p:txBody>
          <a:bodyPr wrap="square">
            <a:spAutoFit/>
          </a:bodyPr>
          <a:lstStyle/>
          <a:p>
            <a:pPr algn="l"/>
            <a:r>
              <a:rPr lang="de-CH" altLang="de-DE" sz="4400" dirty="0">
                <a:solidFill>
                  <a:srgbClr val="C00000"/>
                </a:solidFill>
                <a:effectLst/>
                <a:latin typeface="Univers LT Std 47 Cn Lt" pitchFamily="34" charset="0"/>
              </a:rPr>
              <a:t>„Zuerst kam der, der fünf Talente erhalten hatte. Er brachte die anderen fünf Talente mit und sagte: ‚Herr, fünf Talente </a:t>
            </a:r>
            <a:r>
              <a:rPr lang="de-CH" altLang="de-DE" sz="4400" dirty="0" smtClean="0">
                <a:solidFill>
                  <a:srgbClr val="C00000"/>
                </a:solidFill>
                <a:effectLst/>
                <a:latin typeface="Univers LT Std 47 Cn Lt" pitchFamily="34" charset="0"/>
              </a:rPr>
              <a:t>hast</a:t>
            </a:r>
            <a:br>
              <a:rPr lang="de-CH" altLang="de-DE" sz="4400" dirty="0" smtClean="0">
                <a:solidFill>
                  <a:srgbClr val="C00000"/>
                </a:solidFill>
                <a:effectLst/>
                <a:latin typeface="Univers LT Std 47 Cn Lt" pitchFamily="34" charset="0"/>
              </a:rPr>
            </a:br>
            <a:r>
              <a:rPr lang="de-CH" altLang="de-DE" sz="4400" dirty="0" smtClean="0">
                <a:solidFill>
                  <a:srgbClr val="C00000"/>
                </a:solidFill>
                <a:effectLst/>
                <a:latin typeface="Univers LT Std 47 Cn Lt" pitchFamily="34" charset="0"/>
              </a:rPr>
              <a:t>du </a:t>
            </a:r>
            <a:r>
              <a:rPr lang="de-CH" altLang="de-DE" sz="4400" dirty="0">
                <a:solidFill>
                  <a:srgbClr val="C00000"/>
                </a:solidFill>
                <a:effectLst/>
                <a:latin typeface="Univers LT Std 47 Cn Lt" pitchFamily="34" charset="0"/>
              </a:rPr>
              <a:t>mir gegeben; diese </a:t>
            </a:r>
            <a:r>
              <a:rPr lang="de-CH" altLang="de-DE" sz="4400" dirty="0" smtClean="0">
                <a:solidFill>
                  <a:srgbClr val="C00000"/>
                </a:solidFill>
                <a:effectLst/>
                <a:latin typeface="Univers LT Std 47 Cn Lt" pitchFamily="34" charset="0"/>
              </a:rPr>
              <a:t>fünf</a:t>
            </a:r>
            <a:br>
              <a:rPr lang="de-CH" altLang="de-DE" sz="4400" dirty="0" smtClean="0">
                <a:solidFill>
                  <a:srgbClr val="C00000"/>
                </a:solidFill>
                <a:effectLst/>
                <a:latin typeface="Univers LT Std 47 Cn Lt" pitchFamily="34" charset="0"/>
              </a:rPr>
            </a:br>
            <a:r>
              <a:rPr lang="de-CH" altLang="de-DE" sz="4400" dirty="0" smtClean="0">
                <a:solidFill>
                  <a:srgbClr val="C00000"/>
                </a:solidFill>
                <a:effectLst/>
                <a:latin typeface="Univers LT Std 47 Cn Lt" pitchFamily="34" charset="0"/>
              </a:rPr>
              <a:t>hier </a:t>
            </a:r>
            <a:r>
              <a:rPr lang="de-CH" altLang="de-DE" sz="4400" dirty="0">
                <a:solidFill>
                  <a:srgbClr val="C00000"/>
                </a:solidFill>
                <a:effectLst/>
                <a:latin typeface="Univers LT Std 47 Cn Lt" pitchFamily="34" charset="0"/>
              </a:rPr>
              <a:t>habe ich dazugewonnen.‘“</a:t>
            </a:r>
            <a:endParaRPr lang="de-DE" altLang="de-DE" sz="44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20611880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83768" y="6093296"/>
            <a:ext cx="6400800" cy="461665"/>
          </a:xfrm>
        </p:spPr>
        <p:txBody>
          <a:bodyPr>
            <a:spAutoFit/>
          </a:bodyPr>
          <a:lstStyle/>
          <a:p>
            <a:pPr algn="r"/>
            <a:r>
              <a:rPr lang="de-DE" altLang="de-DE" sz="2400" dirty="0" smtClean="0">
                <a:solidFill>
                  <a:srgbClr val="C00000"/>
                </a:solidFill>
                <a:effectLst/>
                <a:latin typeface="Univers LT Std 47 Cn Lt" pitchFamily="34" charset="0"/>
              </a:rPr>
              <a:t>Matthäus-Evangelium 25,21</a:t>
            </a:r>
            <a:endParaRPr lang="de-DE" altLang="de-DE" sz="24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07504" y="44624"/>
            <a:ext cx="8928992" cy="4154984"/>
          </a:xfrm>
        </p:spPr>
        <p:txBody>
          <a:bodyPr wrap="square">
            <a:spAutoFit/>
          </a:bodyPr>
          <a:lstStyle/>
          <a:p>
            <a:pPr algn="l"/>
            <a:r>
              <a:rPr lang="de-CH" altLang="de-DE" sz="4400" dirty="0">
                <a:solidFill>
                  <a:srgbClr val="C00000"/>
                </a:solidFill>
                <a:effectLst/>
                <a:latin typeface="Univers LT Std 47 Cn Lt" pitchFamily="34" charset="0"/>
              </a:rPr>
              <a:t>„‘Sehr gut‘, erwiderte der Herr, ‚du bist ein tüchtiger und treuer Diener. Du bist mit dem wenigen treu </a:t>
            </a:r>
            <a:r>
              <a:rPr lang="de-CH" altLang="de-DE" sz="4400" dirty="0" smtClean="0">
                <a:solidFill>
                  <a:srgbClr val="C00000"/>
                </a:solidFill>
                <a:effectLst/>
                <a:latin typeface="Univers LT Std 47 Cn Lt" pitchFamily="34" charset="0"/>
              </a:rPr>
              <a:t>umgegangen,</a:t>
            </a:r>
            <a:br>
              <a:rPr lang="de-CH" altLang="de-DE" sz="4400" dirty="0" smtClean="0">
                <a:solidFill>
                  <a:srgbClr val="C00000"/>
                </a:solidFill>
                <a:effectLst/>
                <a:latin typeface="Univers LT Std 47 Cn Lt" pitchFamily="34" charset="0"/>
              </a:rPr>
            </a:br>
            <a:r>
              <a:rPr lang="de-CH" altLang="de-DE" sz="4400" dirty="0" smtClean="0">
                <a:solidFill>
                  <a:srgbClr val="C00000"/>
                </a:solidFill>
                <a:effectLst/>
                <a:latin typeface="Univers LT Std 47 Cn Lt" pitchFamily="34" charset="0"/>
              </a:rPr>
              <a:t>darum </a:t>
            </a:r>
            <a:r>
              <a:rPr lang="de-CH" altLang="de-DE" sz="4400" dirty="0">
                <a:solidFill>
                  <a:srgbClr val="C00000"/>
                </a:solidFill>
                <a:effectLst/>
                <a:latin typeface="Univers LT Std 47 Cn Lt" pitchFamily="34" charset="0"/>
              </a:rPr>
              <a:t>will ich dir </a:t>
            </a:r>
            <a:r>
              <a:rPr lang="de-CH" altLang="de-DE" sz="4400" dirty="0" smtClean="0">
                <a:solidFill>
                  <a:srgbClr val="C00000"/>
                </a:solidFill>
                <a:effectLst/>
                <a:latin typeface="Univers LT Std 47 Cn Lt" pitchFamily="34" charset="0"/>
              </a:rPr>
              <a:t>viel</a:t>
            </a:r>
            <a:br>
              <a:rPr lang="de-CH" altLang="de-DE" sz="4400" dirty="0" smtClean="0">
                <a:solidFill>
                  <a:srgbClr val="C00000"/>
                </a:solidFill>
                <a:effectLst/>
                <a:latin typeface="Univers LT Std 47 Cn Lt" pitchFamily="34" charset="0"/>
              </a:rPr>
            </a:br>
            <a:r>
              <a:rPr lang="de-CH" altLang="de-DE" sz="4400" dirty="0" smtClean="0">
                <a:solidFill>
                  <a:srgbClr val="C00000"/>
                </a:solidFill>
                <a:effectLst/>
                <a:latin typeface="Univers LT Std 47 Cn Lt" pitchFamily="34" charset="0"/>
              </a:rPr>
              <a:t>anvertrauen</a:t>
            </a:r>
            <a:r>
              <a:rPr lang="de-CH" altLang="de-DE" sz="4400" dirty="0">
                <a:solidFill>
                  <a:srgbClr val="C00000"/>
                </a:solidFill>
                <a:effectLst/>
                <a:latin typeface="Univers LT Std 47 Cn Lt" pitchFamily="34" charset="0"/>
              </a:rPr>
              <a:t>. Komm </a:t>
            </a:r>
            <a:r>
              <a:rPr lang="de-CH" altLang="de-DE" sz="4400" dirty="0" smtClean="0">
                <a:solidFill>
                  <a:srgbClr val="C00000"/>
                </a:solidFill>
                <a:effectLst/>
                <a:latin typeface="Univers LT Std 47 Cn Lt" pitchFamily="34" charset="0"/>
              </a:rPr>
              <a:t>herein</a:t>
            </a:r>
            <a:br>
              <a:rPr lang="de-CH" altLang="de-DE" sz="4400" dirty="0" smtClean="0">
                <a:solidFill>
                  <a:srgbClr val="C00000"/>
                </a:solidFill>
                <a:effectLst/>
                <a:latin typeface="Univers LT Std 47 Cn Lt" pitchFamily="34" charset="0"/>
              </a:rPr>
            </a:br>
            <a:r>
              <a:rPr lang="de-CH" altLang="de-DE" sz="4400" dirty="0" smtClean="0">
                <a:solidFill>
                  <a:srgbClr val="C00000"/>
                </a:solidFill>
                <a:effectLst/>
                <a:latin typeface="Univers LT Std 47 Cn Lt" pitchFamily="34" charset="0"/>
              </a:rPr>
              <a:t>zum </a:t>
            </a:r>
            <a:r>
              <a:rPr lang="de-CH" altLang="de-DE" sz="4400" dirty="0">
                <a:solidFill>
                  <a:srgbClr val="C00000"/>
                </a:solidFill>
                <a:effectLst/>
                <a:latin typeface="Univers LT Std 47 Cn Lt" pitchFamily="34" charset="0"/>
              </a:rPr>
              <a:t>Freudenfest deines Herrn!‘“</a:t>
            </a:r>
            <a:endParaRPr lang="de-DE" altLang="de-DE" sz="44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25056912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03" name="Rectangle 3"/>
          <p:cNvSpPr>
            <a:spLocks noGrp="1" noChangeArrowheads="1"/>
          </p:cNvSpPr>
          <p:nvPr>
            <p:ph type="subTitle" idx="1"/>
          </p:nvPr>
        </p:nvSpPr>
        <p:spPr>
          <a:xfrm>
            <a:off x="2483768" y="6093296"/>
            <a:ext cx="6400800" cy="461665"/>
          </a:xfrm>
        </p:spPr>
        <p:txBody>
          <a:bodyPr>
            <a:spAutoFit/>
          </a:bodyPr>
          <a:lstStyle/>
          <a:p>
            <a:pPr algn="r"/>
            <a:r>
              <a:rPr lang="de-DE" altLang="de-DE" sz="2400" dirty="0" smtClean="0">
                <a:solidFill>
                  <a:srgbClr val="C00000"/>
                </a:solidFill>
                <a:effectLst/>
                <a:latin typeface="Univers LT Std 47 Cn Lt" pitchFamily="34" charset="0"/>
              </a:rPr>
              <a:t>Matthäus-Evangelium 25,22</a:t>
            </a:r>
            <a:endParaRPr lang="de-DE" altLang="de-DE" sz="2400" dirty="0">
              <a:solidFill>
                <a:srgbClr val="C00000"/>
              </a:solidFill>
              <a:effectLst/>
              <a:latin typeface="Univers LT Std 47 Cn Lt" pitchFamily="34" charset="0"/>
            </a:endParaRPr>
          </a:p>
        </p:txBody>
      </p:sp>
      <p:sp>
        <p:nvSpPr>
          <p:cNvPr id="7" name="Rectangle 2"/>
          <p:cNvSpPr>
            <a:spLocks noGrp="1" noChangeArrowheads="1"/>
          </p:cNvSpPr>
          <p:nvPr>
            <p:ph type="ctrTitle"/>
          </p:nvPr>
        </p:nvSpPr>
        <p:spPr>
          <a:xfrm>
            <a:off x="107504" y="44624"/>
            <a:ext cx="8928992" cy="2800767"/>
          </a:xfrm>
        </p:spPr>
        <p:txBody>
          <a:bodyPr wrap="square">
            <a:spAutoFit/>
          </a:bodyPr>
          <a:lstStyle/>
          <a:p>
            <a:pPr algn="l"/>
            <a:r>
              <a:rPr lang="de-CH" altLang="de-DE" sz="4400" dirty="0">
                <a:solidFill>
                  <a:srgbClr val="C00000"/>
                </a:solidFill>
                <a:effectLst/>
                <a:latin typeface="Univers LT Std 47 Cn Lt" pitchFamily="34" charset="0"/>
              </a:rPr>
              <a:t>„Dann kam der, der zwei Talente erhalten hatte. ‚Herr‘, sagte er, ‚zwei Talente hast du mir gegeben; hier sind die </a:t>
            </a:r>
            <a:r>
              <a:rPr lang="de-CH" altLang="de-DE" sz="4400" dirty="0" smtClean="0">
                <a:solidFill>
                  <a:srgbClr val="C00000"/>
                </a:solidFill>
                <a:effectLst/>
                <a:latin typeface="Univers LT Std 47 Cn Lt" pitchFamily="34" charset="0"/>
              </a:rPr>
              <a:t>zwei,</a:t>
            </a:r>
            <a:br>
              <a:rPr lang="de-CH" altLang="de-DE" sz="4400" dirty="0" smtClean="0">
                <a:solidFill>
                  <a:srgbClr val="C00000"/>
                </a:solidFill>
                <a:effectLst/>
                <a:latin typeface="Univers LT Std 47 Cn Lt" pitchFamily="34" charset="0"/>
              </a:rPr>
            </a:br>
            <a:r>
              <a:rPr lang="de-CH" altLang="de-DE" sz="4400" dirty="0" smtClean="0">
                <a:solidFill>
                  <a:srgbClr val="C00000"/>
                </a:solidFill>
                <a:effectLst/>
                <a:latin typeface="Univers LT Std 47 Cn Lt" pitchFamily="34" charset="0"/>
              </a:rPr>
              <a:t>die </a:t>
            </a:r>
            <a:r>
              <a:rPr lang="de-CH" altLang="de-DE" sz="4400" dirty="0">
                <a:solidFill>
                  <a:srgbClr val="C00000"/>
                </a:solidFill>
                <a:effectLst/>
                <a:latin typeface="Univers LT Std 47 Cn Lt" pitchFamily="34" charset="0"/>
              </a:rPr>
              <a:t>ich dazugewonnen habe.‘“</a:t>
            </a:r>
            <a:endParaRPr lang="de-DE" altLang="de-DE" sz="4400" dirty="0">
              <a:solidFill>
                <a:srgbClr val="C00000"/>
              </a:solidFill>
              <a:effectLst/>
              <a:latin typeface="Univers LT Std 47 Cn Lt" pitchFamily="34" charset="0"/>
            </a:endParaRPr>
          </a:p>
        </p:txBody>
      </p:sp>
    </p:spTree>
    <p:extLst>
      <p:ext uri="{BB962C8B-B14F-4D97-AF65-F5344CB8AC3E}">
        <p14:creationId xmlns:p14="http://schemas.microsoft.com/office/powerpoint/2010/main" val="96498412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signvorlage 'Berggipfel'">
  <a:themeElements>
    <a:clrScheme name="Default Design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Default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Default Design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Default Design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Default Design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Default Design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Default Design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Default Design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Default Design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Default Design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Designvorlage 'Berggipfel'</Template>
  <TotalTime>0</TotalTime>
  <Words>1033</Words>
  <Application>Microsoft Office PowerPoint</Application>
  <PresentationFormat>Bildschirmpräsentation (4:3)</PresentationFormat>
  <Paragraphs>127</Paragraphs>
  <Slides>43</Slides>
  <Notes>43</Notes>
  <HiddenSlides>0</HiddenSlides>
  <MMClips>0</MMClips>
  <ScaleCrop>false</ScaleCrop>
  <HeadingPairs>
    <vt:vector size="4" baseType="variant">
      <vt:variant>
        <vt:lpstr>Design</vt:lpstr>
      </vt:variant>
      <vt:variant>
        <vt:i4>1</vt:i4>
      </vt:variant>
      <vt:variant>
        <vt:lpstr>Folientitel</vt:lpstr>
      </vt:variant>
      <vt:variant>
        <vt:i4>43</vt:i4>
      </vt:variant>
    </vt:vector>
  </HeadingPairs>
  <TitlesOfParts>
    <vt:vector size="44" baseType="lpstr">
      <vt:lpstr>Designvorlage 'Berggipfel'</vt:lpstr>
      <vt:lpstr>Wir nutzen unsere Ressourcen</vt:lpstr>
      <vt:lpstr>„Jedem, der hat, wird gegeben, und er wird im Überfluss haben; wer aber nicht hat, dem wird auch das genommen, was er hat.“</vt:lpstr>
      <vt:lpstr>„Es ist wie bei einem Mann, der vorhatte, in ein anderes Land zu reisen. Er rief seine Diener zu sich und vertraute ihnen sein Vermögen an.“</vt:lpstr>
      <vt:lpstr>„Der Diener, der fünf Talente bekommen hatte, begann sofort, mit dem Geld zu arbeiten, und gewann fünf weitere dazu. Ebenso gewann der, der zwei Talente bekommen hatte, zwei weitere dazu.“</vt:lpstr>
      <vt:lpstr>„Der aber, der nur ein Talent bekommen hatte, grub ein Loch in die Erde und versteckte das Geld seines Herrn.“</vt:lpstr>
      <vt:lpstr>„Nach langer Zeit kehrte der Herr zurück und forderte seine Diener auf, mit ihm abzurechnen.“</vt:lpstr>
      <vt:lpstr>„Zuerst kam der, der fünf Talente erhalten hatte. Er brachte die anderen fünf Talente mit und sagte: ‚Herr, fünf Talente hast du mir gegeben; diese fünf hier habe ich dazugewonnen.‘“</vt:lpstr>
      <vt:lpstr>„‘Sehr gut‘, erwiderte der Herr, ‚du bist ein tüchtiger und treuer Diener. Du bist mit dem wenigen treu umgegangen, darum will ich dir viel anvertrauen. Komm herein zum Freudenfest deines Herrn!‘“</vt:lpstr>
      <vt:lpstr>„Dann kam der, der zwei Talente erhalten hatte. ‚Herr‘, sagte er, ‚zwei Talente hast du mir gegeben; hier sind die zwei, die ich dazugewonnen habe.‘“</vt:lpstr>
      <vt:lpstr>„‘Sehr gut‘, erwiderte der Herr, ‚du bist ein tüchtiger und treuer Diener. Du bist mit dem wenigen treu umgegangen, darum will ich dir viel anvertrauen. Komm herein zum Freudenfest deines Herrn!‘“</vt:lpstr>
      <vt:lpstr>„Zuletzt kam auch der, der ein Talent bekommen hatte. ‚Herr‘, sagte er, ‚ich wusste, dass du ein harter Mann bist. Du erntest, wo du nicht gesät hast, und sammelst ein, wo du nicht ausgestreut hast.‘“</vt:lpstr>
      <vt:lpstr>„‘Deshalb hatte ich Angst und vergrub dein Talent in der Erde. Hier hast du zurück, was dir gehört.‘“</vt:lpstr>
      <vt:lpstr>„Da gab ihm sein Herr zur Antwort: ‚Du böser und fauler Mensch! Du hast also gewusst, dass ich ernte, wo ich nicht gesät habe, und einsammle, wo ich nicht ausgestreut habe.‘“</vt:lpstr>
      <vt:lpstr>„‘Da hättest du mein Geld doch wenigstens zur Bank bringen können; dann hätte ich es bei meiner Rückkehr mit Zinsen zurückbekommen.‘“</vt:lpstr>
      <vt:lpstr>„‘Nehmt ihm das Talent weg und gebt es dem, der die zehn Talente hat!‘“</vt:lpstr>
      <vt:lpstr>„‘Denn jedem, der hat, wird gegeben, und er wird im Überfluss haben; wer aber nicht hat, dem wird auch das genommen, was er hat.‘“</vt:lpstr>
      <vt:lpstr>„‘Doch diesen unnützen Diener werft in die Finsternis hinaus, dorthin, wo es nichts gibt als lautes Jammern und angstvolles Zittern und Beben.‘“</vt:lpstr>
      <vt:lpstr>I. Die faire Ausgangslage</vt:lpstr>
      <vt:lpstr>„Er rief seine Diener zu sich und vertraute ihnen sein Vermögen an.“</vt:lpstr>
      <vt:lpstr>„Einem gab er fünf Talente, einem anderen zwei und wieder einem anderen eines – jedem seinen Fähigkeiten entsprechend. Dann reiste er ab.“</vt:lpstr>
      <vt:lpstr>„Er gab jedem seinen Fähigkeiten entsprechend.“</vt:lpstr>
      <vt:lpstr>„Wem viel gegeben wurde, von dem wird viel gefordert, und wem viel anvertraut wurde, von dem wird umso mehr verlangt.“</vt:lpstr>
      <vt:lpstr>II. Der lohnende Einsatz</vt:lpstr>
      <vt:lpstr>„Wem viel gegeben wurde, von dem wird viel gefordert, und wem viel anvertraut wurde, von dem wird umso mehr verlangt.“</vt:lpstr>
      <vt:lpstr>„Sehr gut, du bist ein tüchtiger und treuer Diener. Du bist mit dem wenigen treu umgegangen, darum will ich dir viel anvertrauen. Komm herein zum Freudenfest deines Herrn!“</vt:lpstr>
      <vt:lpstr>„Achtet auf das, was ihr hört! Nach dem Mass, mit dem ihr messt, wird euch euer Teil zugemessen werden; ja, es wird euch noch mehr gegeben werden. Denn wer hat, dem wird gegeben; aber wer nicht hat, dem wird auch das genommen, was er hat.“</vt:lpstr>
      <vt:lpstr>„Wir bitten Gott, dass er euch durch seinen Geist alle nötige Weisheit und Einsicht schenkt, um seinen Willen in vollem Umfang zu erkennen.“</vt:lpstr>
      <vt:lpstr>„Dann könnt ihr ein Leben führen, durch das der Herr geehrt wird und das ihm in jeder Hinsicht gefällt. Ihr werdet imstande sein, stets das zu tun, was gut und richtig ist, sodass euer Leben Früchte tragen wird, und werdet Gott immer besser kennen lernen.“</vt:lpstr>
      <vt:lpstr>„Wir alle, die der Glaube an Christus zu geistlich reifen Menschen gemacht hat, wollen uns ganz auf dieses Ziel ausrichten. Und wenn eure Einstellung in dem einen oder anderen Punkt davon abweicht, wird Gott euch auch darin die nötige Klarheit schenken.“</vt:lpstr>
      <vt:lpstr>„Von dem, was wir bereits erreicht haben, wollen wir uns auf keinen Fall wieder abbringen lassen!</vt:lpstr>
      <vt:lpstr>III. Das verkalkulierte Leben</vt:lpstr>
      <vt:lpstr>„Herr, ich wusste, dass du ein harter Mann bist. Du erntest, wo du nicht gesät hast, und sammelst ein, wo du nicht ausgestreut hast. Deshalb hatte ich Angst und vergrub dein Talent in der Erde. Hier hast du zurück, was dir gehört.“</vt:lpstr>
      <vt:lpstr>„Seit der Erschaffung der Welt sind seine Werke ein sichtbarer Hinweis auf ihn, den unsichtbaren Gott, auf seine ewige Macht und sein göttliches Wesen. Die Menschen haben also keine Entschuldigung.“</vt:lpstr>
      <vt:lpstr>„Trotz allem, was sie über Gott wussten, erwiesen sie ihm nicht die Ehre, die ihm zukommt, und blieben ihm den Dank schuldig. Sie verloren sich in sinnlosen Gedankengängen, und in ihren Herzen, denen jede Einsicht fehlte, wurde es finster.“</vt:lpstr>
      <vt:lpstr>„An die Stelle der Herrlichkeit des unvergänglichen Gottes setzten sie das Abbild des vergänglichen Menschen und die Abbilder von Vögeln, vierfüssigen Tieren und Kriechtieren.“</vt:lpstr>
      <vt:lpstr>„Ohne Glauben ist es unmöglich, Gott zu gefallen. Wer zu Gott kommen will, muss glauben, dass es ihn gibt und dass er die belohnt, die ihn aufrichtig suchen.“</vt:lpstr>
      <vt:lpstr>„Ohne Glauben ist es unmöglich, Gott zu gefallen. Wer zu Gott kommen will, muss glauben, dass es ihn gibt und dass er die belohnt, die ihn aufrichtig suchen.“</vt:lpstr>
      <vt:lpstr>„Da hättest du mein Geld doch wenigstens zur Bank bringen können; dann hätte ich es bei meiner Rückkehr mit Zinsen zurückbekommen.“</vt:lpstr>
      <vt:lpstr>„Werft diesen unnützen Diener in die Finsternis hinaus, dorthin, wo es nichts gibt als lautes Jammern und angstvolles Zittern und Beben.“</vt:lpstr>
      <vt:lpstr>Schlussgedanke</vt:lpstr>
      <vt:lpstr>„Denn jedem, der hat, wird gegeben, und er wird im Überfluss haben; wer aber nicht hat, dem wird auch das genommen, was er hat.“</vt:lpstr>
      <vt:lpstr>„Wer sein Leben retten will, wird es verlieren; wer aber sein Leben um meinetwillen verliert, der wird es retten.“</vt:lpstr>
      <vt:lpstr>„Was nützt es einem Menschen, die ganze Welt zu gewinnen, wenn er dabei sich selbst ins Verderben stürzt oder unheilbar Schaden nimmt?“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Wir warten auf Jesus! - Teil 4/4 - Wir nutzen unsere Ressourcen - Folien</dc:title>
  <dc:creator>Jürg Birnstiel</dc:creator>
  <cp:lastModifiedBy>Me</cp:lastModifiedBy>
  <cp:revision>316</cp:revision>
  <dcterms:created xsi:type="dcterms:W3CDTF">2013-11-12T15:20:47Z</dcterms:created>
  <dcterms:modified xsi:type="dcterms:W3CDTF">2014-12-16T19:40:43Z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TC102037911031</vt:lpwstr>
  </property>
</Properties>
</file>