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42"/>
  </p:notesMasterIdLst>
  <p:handoutMasterIdLst>
    <p:handoutMasterId r:id="rId43"/>
  </p:handoutMasterIdLst>
  <p:sldIdLst>
    <p:sldId id="1028" r:id="rId2"/>
    <p:sldId id="1029" r:id="rId3"/>
    <p:sldId id="1030" r:id="rId4"/>
    <p:sldId id="1031" r:id="rId5"/>
    <p:sldId id="1032" r:id="rId6"/>
    <p:sldId id="1033" r:id="rId7"/>
    <p:sldId id="1034" r:id="rId8"/>
    <p:sldId id="1035" r:id="rId9"/>
    <p:sldId id="1036" r:id="rId10"/>
    <p:sldId id="1037" r:id="rId11"/>
    <p:sldId id="1038" r:id="rId12"/>
    <p:sldId id="1039" r:id="rId13"/>
    <p:sldId id="896" r:id="rId14"/>
    <p:sldId id="1040" r:id="rId15"/>
    <p:sldId id="1041" r:id="rId16"/>
    <p:sldId id="1042" r:id="rId17"/>
    <p:sldId id="1043" r:id="rId18"/>
    <p:sldId id="1044" r:id="rId19"/>
    <p:sldId id="1045" r:id="rId20"/>
    <p:sldId id="1046" r:id="rId21"/>
    <p:sldId id="1047" r:id="rId22"/>
    <p:sldId id="1048" r:id="rId23"/>
    <p:sldId id="1049" r:id="rId24"/>
    <p:sldId id="1050" r:id="rId25"/>
    <p:sldId id="1051" r:id="rId26"/>
    <p:sldId id="1052" r:id="rId27"/>
    <p:sldId id="1053" r:id="rId28"/>
    <p:sldId id="1054" r:id="rId29"/>
    <p:sldId id="962" r:id="rId30"/>
    <p:sldId id="1055" r:id="rId31"/>
    <p:sldId id="1056" r:id="rId32"/>
    <p:sldId id="1057" r:id="rId33"/>
    <p:sldId id="1058" r:id="rId34"/>
    <p:sldId id="1059" r:id="rId35"/>
    <p:sldId id="1060" r:id="rId36"/>
    <p:sldId id="1061" r:id="rId37"/>
    <p:sldId id="1062" r:id="rId38"/>
    <p:sldId id="259" r:id="rId39"/>
    <p:sldId id="1063" r:id="rId40"/>
    <p:sldId id="1064" r:id="rId41"/>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2" autoAdjust="0"/>
    <p:restoredTop sz="94698" autoAdjust="0"/>
  </p:normalViewPr>
  <p:slideViewPr>
    <p:cSldViewPr>
      <p:cViewPr varScale="1">
        <p:scale>
          <a:sx n="158" d="100"/>
          <a:sy n="158" d="100"/>
        </p:scale>
        <p:origin x="-3066" y="-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extLst>
      <p:ext uri="{BB962C8B-B14F-4D97-AF65-F5344CB8AC3E}">
        <p14:creationId xmlns:p14="http://schemas.microsoft.com/office/powerpoint/2010/main" val="1164577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5193348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6670119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924353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665265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525758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5784784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450962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120168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91011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614284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9143549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993996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718966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437155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186497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967905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5446530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4375624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028810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8504721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9588377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18355173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3210959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1143384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6037739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0447208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5631505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3275568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26793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950012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906688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442703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696705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5050453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858367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801242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91344" y="680579"/>
            <a:ext cx="10801200" cy="1015663"/>
          </a:xfrm>
        </p:spPr>
        <p:txBody>
          <a:bodyPr wrap="square">
            <a:spAutoFit/>
          </a:bodyPr>
          <a:lstStyle/>
          <a:p>
            <a:pPr algn="l"/>
            <a:r>
              <a:rPr lang="de-DE" altLang="de-DE" sz="6000" dirty="0">
                <a:solidFill>
                  <a:schemeClr val="tx1"/>
                </a:solidFill>
                <a:effectLst/>
                <a:latin typeface="Source Sans Pro Black" panose="020B0803030403020204" pitchFamily="34" charset="0"/>
                <a:ea typeface="Source Sans Pro Black" panose="020B0803030403020204" pitchFamily="34" charset="0"/>
              </a:rPr>
              <a:t>Ausweg aus der Glaubenskrise</a:t>
            </a:r>
          </a:p>
        </p:txBody>
      </p:sp>
      <p:sp>
        <p:nvSpPr>
          <p:cNvPr id="4" name="Rectangle 3"/>
          <p:cNvSpPr txBox="1">
            <a:spLocks noChangeArrowheads="1"/>
          </p:cNvSpPr>
          <p:nvPr/>
        </p:nvSpPr>
        <p:spPr bwMode="auto">
          <a:xfrm>
            <a:off x="5506134" y="3430741"/>
            <a:ext cx="633670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3600" dirty="0">
                <a:effectLst/>
                <a:latin typeface="Source Sans Pro" panose="020B0503030403020204" pitchFamily="34" charset="0"/>
                <a:ea typeface="Source Sans Pro" panose="020B0503030403020204" pitchFamily="34" charset="0"/>
                <a:cs typeface="+mj-cs"/>
              </a:rPr>
              <a:t>Psalm 77, 1-21</a:t>
            </a:r>
          </a:p>
        </p:txBody>
      </p:sp>
    </p:spTree>
    <p:extLst>
      <p:ext uri="{BB962C8B-B14F-4D97-AF65-F5344CB8AC3E}">
        <p14:creationId xmlns:p14="http://schemas.microsoft.com/office/powerpoint/2010/main" val="3418594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19336" y="116632"/>
            <a:ext cx="11449272" cy="452431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4800" dirty="0">
                <a:solidFill>
                  <a:schemeClr val="tx1"/>
                </a:solidFill>
                <a:effectLst/>
                <a:latin typeface="Source Sans Pro" panose="020B0503030403020204" pitchFamily="34" charset="0"/>
                <a:ea typeface="Source Sans Pro" panose="020B0503030403020204" pitchFamily="34" charset="0"/>
              </a:rPr>
              <a:t>Die Wasser des Meeres sahen dich, Gott; die Wassermassen sahen dich und kamen in Bewegung. Auch die Meerestiefen erbebten. Die Wolken gossen Regenfluten aus, sie </a:t>
            </a:r>
            <a:r>
              <a:rPr lang="de-DE" altLang="de-DE" sz="4800" dirty="0" err="1">
                <a:solidFill>
                  <a:schemeClr val="tx1"/>
                </a:solidFill>
                <a:effectLst/>
                <a:latin typeface="Source Sans Pro" panose="020B0503030403020204" pitchFamily="34" charset="0"/>
                <a:ea typeface="Source Sans Pro" panose="020B0503030403020204" pitchFamily="34" charset="0"/>
              </a:rPr>
              <a:t>liessen</a:t>
            </a:r>
            <a:r>
              <a:rPr lang="de-DE" altLang="de-DE" sz="4800" dirty="0">
                <a:solidFill>
                  <a:schemeClr val="tx1"/>
                </a:solidFill>
                <a:effectLst/>
                <a:latin typeface="Source Sans Pro" panose="020B0503030403020204" pitchFamily="34" charset="0"/>
                <a:ea typeface="Source Sans Pro" panose="020B0503030403020204" pitchFamily="34" charset="0"/>
              </a:rPr>
              <a:t> Donnerschläge hören, und wie Brandpfeile schossen Blitze hin und her.</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96200" y="4797152"/>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Psalm 77,17-18</a:t>
            </a:r>
          </a:p>
        </p:txBody>
      </p:sp>
    </p:spTree>
    <p:extLst>
      <p:ext uri="{BB962C8B-B14F-4D97-AF65-F5344CB8AC3E}">
        <p14:creationId xmlns:p14="http://schemas.microsoft.com/office/powerpoint/2010/main" val="3926194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19336" y="188640"/>
            <a:ext cx="11665296" cy="452431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4800" dirty="0">
                <a:solidFill>
                  <a:schemeClr val="tx1"/>
                </a:solidFill>
                <a:effectLst/>
                <a:latin typeface="Source Sans Pro" panose="020B0503030403020204" pitchFamily="34" charset="0"/>
                <a:ea typeface="Source Sans Pro" panose="020B0503030403020204" pitchFamily="34" charset="0"/>
              </a:rPr>
              <a:t>Laut erschallte dein Donner im Wirbelwind, Blitze erleuchteten den Erdkreis, die Erde zitterte und bebte. Dein Weg führte mitten durch das Meer, deine Pfade verliefen durch die Wassermassen. Doch </a:t>
            </a:r>
            <a:r>
              <a:rPr lang="de-DE" altLang="de-DE" sz="4800" dirty="0" err="1">
                <a:solidFill>
                  <a:schemeClr val="tx1"/>
                </a:solidFill>
                <a:effectLst/>
                <a:latin typeface="Source Sans Pro" panose="020B0503030403020204" pitchFamily="34" charset="0"/>
                <a:ea typeface="Source Sans Pro" panose="020B0503030403020204" pitchFamily="34" charset="0"/>
              </a:rPr>
              <a:t>Fussspuren</a:t>
            </a:r>
            <a:r>
              <a:rPr lang="de-DE" altLang="de-DE" sz="4800" dirty="0">
                <a:solidFill>
                  <a:schemeClr val="tx1"/>
                </a:solidFill>
                <a:effectLst/>
                <a:latin typeface="Source Sans Pro" panose="020B0503030403020204" pitchFamily="34" charset="0"/>
                <a:ea typeface="Source Sans Pro" panose="020B0503030403020204" pitchFamily="34" charset="0"/>
              </a:rPr>
              <a:t> von dir sah man nicht.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96200" y="4709934"/>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Psalm 77,19-20</a:t>
            </a:r>
          </a:p>
        </p:txBody>
      </p:sp>
    </p:spTree>
    <p:extLst>
      <p:ext uri="{BB962C8B-B14F-4D97-AF65-F5344CB8AC3E}">
        <p14:creationId xmlns:p14="http://schemas.microsoft.com/office/powerpoint/2010/main" val="1469380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260648"/>
            <a:ext cx="10009112" cy="230832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4800" dirty="0">
                <a:solidFill>
                  <a:schemeClr val="tx1"/>
                </a:solidFill>
                <a:effectLst/>
                <a:latin typeface="Source Sans Pro" panose="020B0503030403020204" pitchFamily="34" charset="0"/>
                <a:ea typeface="Source Sans Pro" panose="020B0503030403020204" pitchFamily="34" charset="0"/>
              </a:rPr>
              <a:t>Du hast dein Volk geleitet wie ein Hirte seine Herde unter der Führung von Mose und Aaron.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680176" y="2568972"/>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Psalm 77,21</a:t>
            </a:r>
          </a:p>
        </p:txBody>
      </p:sp>
    </p:spTree>
    <p:extLst>
      <p:ext uri="{BB962C8B-B14F-4D97-AF65-F5344CB8AC3E}">
        <p14:creationId xmlns:p14="http://schemas.microsoft.com/office/powerpoint/2010/main" val="32113627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35360" y="620688"/>
            <a:ext cx="11161240" cy="1015663"/>
          </a:xfrm>
        </p:spPr>
        <p:txBody>
          <a:bodyPr wrap="square">
            <a:spAutoFit/>
          </a:bodyPr>
          <a:lstStyle/>
          <a:p>
            <a:pPr algn="l"/>
            <a:r>
              <a:rPr lang="de-DE" altLang="de-DE" sz="6000" dirty="0">
                <a:solidFill>
                  <a:schemeClr val="tx1"/>
                </a:solidFill>
                <a:effectLst/>
                <a:latin typeface="Source Sans Pro Black" panose="020B0803030403020204" pitchFamily="34" charset="0"/>
                <a:ea typeface="Source Sans Pro Black" panose="020B0803030403020204" pitchFamily="34" charset="0"/>
              </a:rPr>
              <a:t>I. </a:t>
            </a:r>
            <a:r>
              <a:rPr lang="de-CH" altLang="de-DE" sz="6000" dirty="0">
                <a:solidFill>
                  <a:schemeClr val="tx1"/>
                </a:solidFill>
                <a:effectLst/>
                <a:latin typeface="Source Sans Pro Black" panose="020B0803030403020204" pitchFamily="34" charset="0"/>
                <a:ea typeface="Source Sans Pro Black" panose="020B0803030403020204" pitchFamily="34" charset="0"/>
              </a:rPr>
              <a:t>Herr – wo bist Du?</a:t>
            </a:r>
            <a:endParaRPr lang="de-DE" altLang="de-DE" sz="6000" dirty="0">
              <a:solidFill>
                <a:schemeClr val="tx1"/>
              </a:solidFill>
              <a:effectLst/>
              <a:latin typeface="Source Sans Pro Black" panose="020B0803030403020204" pitchFamily="34" charset="0"/>
              <a:ea typeface="Source Sans Pro Black" panose="020B0803030403020204" pitchFamily="34" charset="0"/>
            </a:endParaRPr>
          </a:p>
        </p:txBody>
      </p:sp>
    </p:spTree>
    <p:extLst>
      <p:ext uri="{BB962C8B-B14F-4D97-AF65-F5344CB8AC3E}">
        <p14:creationId xmlns:p14="http://schemas.microsoft.com/office/powerpoint/2010/main" val="33796625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260648"/>
            <a:ext cx="9865096" cy="304698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4800" dirty="0">
                <a:solidFill>
                  <a:schemeClr val="tx1"/>
                </a:solidFill>
                <a:effectLst/>
                <a:latin typeface="Source Sans Pro" panose="020B0503030403020204" pitchFamily="34" charset="0"/>
                <a:ea typeface="Source Sans Pro" panose="020B0503030403020204" pitchFamily="34" charset="0"/>
              </a:rPr>
              <a:t>„Mit lauter Stimme rufe ich zu Gott, ja, ich schreie zu ihm! Mit lauter Stimme rufe ich, damit er mir ein offenes Ohr schenkt.“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24192" y="3076803"/>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Psalm 77,2</a:t>
            </a:r>
          </a:p>
        </p:txBody>
      </p:sp>
    </p:spTree>
    <p:extLst>
      <p:ext uri="{BB962C8B-B14F-4D97-AF65-F5344CB8AC3E}">
        <p14:creationId xmlns:p14="http://schemas.microsoft.com/office/powerpoint/2010/main" val="5887737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19336" y="188640"/>
            <a:ext cx="11161240" cy="304698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4800" dirty="0">
                <a:solidFill>
                  <a:schemeClr val="tx1"/>
                </a:solidFill>
                <a:effectLst/>
                <a:latin typeface="Source Sans Pro" panose="020B0503030403020204" pitchFamily="34" charset="0"/>
                <a:ea typeface="Source Sans Pro" panose="020B0503030403020204" pitchFamily="34" charset="0"/>
              </a:rPr>
              <a:t>„In meiner Not suche ich den HERRN; nachts strecke ich im Gebet meine Hände zu ihm aus und lasse sie nicht sinken. Doch im tiefsten Herzen finde ich keinen Trost.“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96200" y="3394982"/>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Psalm 77,3</a:t>
            </a:r>
          </a:p>
        </p:txBody>
      </p:sp>
    </p:spTree>
    <p:extLst>
      <p:ext uri="{BB962C8B-B14F-4D97-AF65-F5344CB8AC3E}">
        <p14:creationId xmlns:p14="http://schemas.microsoft.com/office/powerpoint/2010/main" val="18017737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260648"/>
            <a:ext cx="9505056" cy="230832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4800" dirty="0">
                <a:solidFill>
                  <a:schemeClr val="tx1"/>
                </a:solidFill>
                <a:effectLst/>
                <a:latin typeface="Source Sans Pro" panose="020B0503030403020204" pitchFamily="34" charset="0"/>
                <a:ea typeface="Source Sans Pro" panose="020B0503030403020204" pitchFamily="34" charset="0"/>
              </a:rPr>
              <a:t>„Denke ich an Gott, dann seufze ich. Grüble ich über alles nach,</a:t>
            </a:r>
            <a:br>
              <a:rPr lang="de-DE" altLang="de-DE" sz="4800" dirty="0">
                <a:solidFill>
                  <a:schemeClr val="tx1"/>
                </a:solidFill>
                <a:effectLst/>
                <a:latin typeface="Source Sans Pro" panose="020B0503030403020204" pitchFamily="34" charset="0"/>
                <a:ea typeface="Source Sans Pro" panose="020B0503030403020204" pitchFamily="34" charset="0"/>
              </a:rPr>
            </a:br>
            <a:r>
              <a:rPr lang="de-DE" altLang="de-DE" sz="4800" dirty="0">
                <a:solidFill>
                  <a:schemeClr val="tx1"/>
                </a:solidFill>
                <a:effectLst/>
                <a:latin typeface="Source Sans Pro" panose="020B0503030403020204" pitchFamily="34" charset="0"/>
                <a:ea typeface="Source Sans Pro" panose="020B0503030403020204" pitchFamily="34" charset="0"/>
              </a:rPr>
              <a:t>so verlässt mich der Mut.“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608168" y="2568972"/>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Psalm 77,4</a:t>
            </a:r>
          </a:p>
        </p:txBody>
      </p:sp>
    </p:spTree>
    <p:extLst>
      <p:ext uri="{BB962C8B-B14F-4D97-AF65-F5344CB8AC3E}">
        <p14:creationId xmlns:p14="http://schemas.microsoft.com/office/powerpoint/2010/main" val="36333434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19336" y="188640"/>
            <a:ext cx="9937104" cy="230832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4800" dirty="0">
                <a:solidFill>
                  <a:schemeClr val="tx1"/>
                </a:solidFill>
                <a:effectLst/>
                <a:latin typeface="Source Sans Pro" panose="020B0503030403020204" pitchFamily="34" charset="0"/>
                <a:ea typeface="Source Sans Pro" panose="020B0503030403020204" pitchFamily="34" charset="0"/>
              </a:rPr>
              <a:t>„Du lässt mich die ganze Nacht keinen Schlaf finden. Ich bin so aufgewühlt, dass mir die Worte fehlen.“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608168" y="2496964"/>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Psalm 77,5</a:t>
            </a:r>
          </a:p>
        </p:txBody>
      </p:sp>
    </p:spTree>
    <p:extLst>
      <p:ext uri="{BB962C8B-B14F-4D97-AF65-F5344CB8AC3E}">
        <p14:creationId xmlns:p14="http://schemas.microsoft.com/office/powerpoint/2010/main" val="15526894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260648"/>
            <a:ext cx="9793088" cy="304698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4800" dirty="0">
                <a:solidFill>
                  <a:schemeClr val="tx1"/>
                </a:solidFill>
                <a:effectLst/>
                <a:latin typeface="Source Sans Pro" panose="020B0503030403020204" pitchFamily="34" charset="0"/>
                <a:ea typeface="Source Sans Pro" panose="020B0503030403020204" pitchFamily="34" charset="0"/>
              </a:rPr>
              <a:t>„So denke ich nach über vergangene Zeiten, über Jahre, die schon ewig lange zurückliegen. Ich erinnere mich an mein Saitenspiel in der Nacht.“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24192" y="3429000"/>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Psalm 77,6</a:t>
            </a:r>
          </a:p>
        </p:txBody>
      </p:sp>
    </p:spTree>
    <p:extLst>
      <p:ext uri="{BB962C8B-B14F-4D97-AF65-F5344CB8AC3E}">
        <p14:creationId xmlns:p14="http://schemas.microsoft.com/office/powerpoint/2010/main" val="30778894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260648"/>
            <a:ext cx="11665296" cy="212365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6600" dirty="0">
                <a:solidFill>
                  <a:schemeClr val="tx1"/>
                </a:solidFill>
                <a:effectLst/>
                <a:latin typeface="Source Sans Pro" panose="020B0503030403020204" pitchFamily="34" charset="0"/>
                <a:ea typeface="Source Sans Pro" panose="020B0503030403020204" pitchFamily="34" charset="0"/>
              </a:rPr>
              <a:t>„Wird der Herr sein Volk</a:t>
            </a:r>
            <a:br>
              <a:rPr lang="de-DE" altLang="de-DE" sz="6600" dirty="0">
                <a:solidFill>
                  <a:schemeClr val="tx1"/>
                </a:solidFill>
                <a:effectLst/>
                <a:latin typeface="Source Sans Pro" panose="020B0503030403020204" pitchFamily="34" charset="0"/>
                <a:ea typeface="Source Sans Pro" panose="020B0503030403020204" pitchFamily="34" charset="0"/>
              </a:rPr>
            </a:br>
            <a:r>
              <a:rPr lang="de-DE" altLang="de-DE" sz="6600" dirty="0">
                <a:solidFill>
                  <a:schemeClr val="tx1"/>
                </a:solidFill>
                <a:effectLst/>
                <a:latin typeface="Source Sans Pro" panose="020B0503030403020204" pitchFamily="34" charset="0"/>
                <a:ea typeface="Source Sans Pro" panose="020B0503030403020204" pitchFamily="34" charset="0"/>
              </a:rPr>
              <a:t>für immer </a:t>
            </a:r>
            <a:r>
              <a:rPr lang="de-DE" altLang="de-DE" sz="6600" dirty="0" err="1">
                <a:solidFill>
                  <a:schemeClr val="tx1"/>
                </a:solidFill>
                <a:effectLst/>
                <a:latin typeface="Source Sans Pro" panose="020B0503030403020204" pitchFamily="34" charset="0"/>
                <a:ea typeface="Source Sans Pro" panose="020B0503030403020204" pitchFamily="34" charset="0"/>
              </a:rPr>
              <a:t>verstossen</a:t>
            </a:r>
            <a:r>
              <a:rPr lang="de-DE" altLang="de-DE" sz="6600" dirty="0">
                <a:solidFill>
                  <a:schemeClr val="tx1"/>
                </a:solidFill>
                <a:effectLst/>
                <a:latin typeface="Source Sans Pro" panose="020B0503030403020204" pitchFamily="34" charset="0"/>
                <a:ea typeface="Source Sans Pro" panose="020B0503030403020204" pitchFamily="34" charset="0"/>
              </a:rPr>
              <a: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680176" y="2564904"/>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Psalm 77,8</a:t>
            </a:r>
          </a:p>
        </p:txBody>
      </p:sp>
    </p:spTree>
    <p:extLst>
      <p:ext uri="{BB962C8B-B14F-4D97-AF65-F5344CB8AC3E}">
        <p14:creationId xmlns:p14="http://schemas.microsoft.com/office/powerpoint/2010/main" val="453666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260648"/>
            <a:ext cx="11665296" cy="2308324"/>
          </a:xfrm>
        </p:spPr>
        <p:txBody>
          <a:bodyPr wrap="square">
            <a:spAutoFit/>
          </a:bodyPr>
          <a:lstStyle/>
          <a:p>
            <a:pPr algn="l"/>
            <a:r>
              <a:rPr lang="de-DE" altLang="de-DE" sz="4800" dirty="0">
                <a:solidFill>
                  <a:schemeClr val="tx1"/>
                </a:solidFill>
                <a:effectLst/>
                <a:latin typeface="Source Sans Pro" panose="020B0503030403020204" pitchFamily="34" charset="0"/>
                <a:ea typeface="Source Sans Pro" panose="020B0503030403020204" pitchFamily="34" charset="0"/>
              </a:rPr>
              <a:t>Mit lauter Stimme rufe ich zu Gott, ja, ich schreie zu ihm! Mit lauter Stimme rufe ich, damit er mir ein offenes Ohr schenkt.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24192" y="2852936"/>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Psalm 77,2</a:t>
            </a:r>
          </a:p>
        </p:txBody>
      </p:sp>
    </p:spTree>
    <p:extLst>
      <p:ext uri="{BB962C8B-B14F-4D97-AF65-F5344CB8AC3E}">
        <p14:creationId xmlns:p14="http://schemas.microsoft.com/office/powerpoint/2010/main" val="41113071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19336" y="260648"/>
            <a:ext cx="11665296" cy="212365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6600" dirty="0">
                <a:solidFill>
                  <a:schemeClr val="tx1"/>
                </a:solidFill>
                <a:effectLst/>
                <a:latin typeface="Source Sans Pro" panose="020B0503030403020204" pitchFamily="34" charset="0"/>
                <a:ea typeface="Source Sans Pro" panose="020B0503030403020204" pitchFamily="34" charset="0"/>
              </a:rPr>
              <a:t>„Will er uns in Zukunft keine Gnade mehr erweisen?“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752184" y="2384306"/>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Psalm 77,8</a:t>
            </a:r>
          </a:p>
        </p:txBody>
      </p:sp>
    </p:spTree>
    <p:extLst>
      <p:ext uri="{BB962C8B-B14F-4D97-AF65-F5344CB8AC3E}">
        <p14:creationId xmlns:p14="http://schemas.microsoft.com/office/powerpoint/2010/main" val="41580832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260648"/>
            <a:ext cx="11665296" cy="212365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6600" dirty="0">
                <a:solidFill>
                  <a:schemeClr val="tx1"/>
                </a:solidFill>
                <a:effectLst/>
                <a:latin typeface="Source Sans Pro" panose="020B0503030403020204" pitchFamily="34" charset="0"/>
                <a:ea typeface="Source Sans Pro" panose="020B0503030403020204" pitchFamily="34" charset="0"/>
              </a:rPr>
              <a:t>„Ist es denn mit seiner Güte für immer und ewig vorbei?“</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24192" y="2384306"/>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Psalm 77,9</a:t>
            </a:r>
          </a:p>
        </p:txBody>
      </p:sp>
    </p:spTree>
    <p:extLst>
      <p:ext uri="{BB962C8B-B14F-4D97-AF65-F5344CB8AC3E}">
        <p14:creationId xmlns:p14="http://schemas.microsoft.com/office/powerpoint/2010/main" val="41006195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19336" y="188640"/>
            <a:ext cx="11665296" cy="3139321"/>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6600" dirty="0">
                <a:solidFill>
                  <a:schemeClr val="tx1"/>
                </a:solidFill>
                <a:effectLst/>
                <a:latin typeface="Source Sans Pro" panose="020B0503030403020204" pitchFamily="34" charset="0"/>
                <a:ea typeface="Source Sans Pro" panose="020B0503030403020204" pitchFamily="34" charset="0"/>
              </a:rPr>
              <a:t>„Finden seine Zusagen keine Erfüllung mehr in künftigen Generationen?“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96200" y="3198167"/>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Psalm 77,9</a:t>
            </a:r>
          </a:p>
        </p:txBody>
      </p:sp>
    </p:spTree>
    <p:extLst>
      <p:ext uri="{BB962C8B-B14F-4D97-AF65-F5344CB8AC3E}">
        <p14:creationId xmlns:p14="http://schemas.microsoft.com/office/powerpoint/2010/main" val="41320069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19336" y="188640"/>
            <a:ext cx="11665296" cy="212365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6600" dirty="0">
                <a:solidFill>
                  <a:schemeClr val="tx1"/>
                </a:solidFill>
                <a:effectLst/>
                <a:latin typeface="Source Sans Pro" panose="020B0503030403020204" pitchFamily="34" charset="0"/>
                <a:ea typeface="Source Sans Pro" panose="020B0503030403020204" pitchFamily="34" charset="0"/>
              </a:rPr>
              <a:t>„Hat Gott denn vergessen, barmherzig und gnädig zu sein?“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96200" y="2492896"/>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Psalm 77,10</a:t>
            </a:r>
          </a:p>
        </p:txBody>
      </p:sp>
    </p:spTree>
    <p:extLst>
      <p:ext uri="{BB962C8B-B14F-4D97-AF65-F5344CB8AC3E}">
        <p14:creationId xmlns:p14="http://schemas.microsoft.com/office/powerpoint/2010/main" val="18132455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188640"/>
            <a:ext cx="11665296" cy="212365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6600" dirty="0">
                <a:solidFill>
                  <a:schemeClr val="tx1"/>
                </a:solidFill>
                <a:effectLst/>
                <a:latin typeface="Source Sans Pro" panose="020B0503030403020204" pitchFamily="34" charset="0"/>
                <a:ea typeface="Source Sans Pro" panose="020B0503030403020204" pitchFamily="34" charset="0"/>
              </a:rPr>
              <a:t>„Hat er uns im Zorn sein Erbarmen entzogen?“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680176" y="2312298"/>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Psalm 77,10</a:t>
            </a:r>
          </a:p>
        </p:txBody>
      </p:sp>
    </p:spTree>
    <p:extLst>
      <p:ext uri="{BB962C8B-B14F-4D97-AF65-F5344CB8AC3E}">
        <p14:creationId xmlns:p14="http://schemas.microsoft.com/office/powerpoint/2010/main" val="39755247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19336" y="188640"/>
            <a:ext cx="9937104" cy="230832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4800" dirty="0">
                <a:solidFill>
                  <a:schemeClr val="tx1"/>
                </a:solidFill>
                <a:effectLst/>
                <a:latin typeface="Source Sans Pro" panose="020B0503030403020204" pitchFamily="34" charset="0"/>
                <a:ea typeface="Source Sans Pro" panose="020B0503030403020204" pitchFamily="34" charset="0"/>
              </a:rPr>
              <a:t>„Ja, das ist es, was mich so sehr quält: dass der Höchste nicht mehr so eingreift wie früher.“</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680176" y="2496964"/>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Psalm 77,11</a:t>
            </a:r>
          </a:p>
        </p:txBody>
      </p:sp>
    </p:spTree>
    <p:extLst>
      <p:ext uri="{BB962C8B-B14F-4D97-AF65-F5344CB8AC3E}">
        <p14:creationId xmlns:p14="http://schemas.microsoft.com/office/powerpoint/2010/main" val="34359278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19336" y="188640"/>
            <a:ext cx="11665296" cy="230832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4800" dirty="0">
                <a:solidFill>
                  <a:schemeClr val="tx1"/>
                </a:solidFill>
                <a:effectLst/>
                <a:latin typeface="Source Sans Pro" panose="020B0503030403020204" pitchFamily="34" charset="0"/>
                <a:ea typeface="Source Sans Pro" panose="020B0503030403020204" pitchFamily="34" charset="0"/>
              </a:rPr>
              <a:t>«Macht jemand von euch Schweres durch? Dann bete er! Erlebt jemand eine Zeit der Ermutigung? Dann singe er Loblieder!»</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96200" y="2708920"/>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Jakobus-Brief 5,13</a:t>
            </a:r>
          </a:p>
        </p:txBody>
      </p:sp>
    </p:spTree>
    <p:extLst>
      <p:ext uri="{BB962C8B-B14F-4D97-AF65-F5344CB8AC3E}">
        <p14:creationId xmlns:p14="http://schemas.microsoft.com/office/powerpoint/2010/main" val="31556739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19336" y="260648"/>
            <a:ext cx="11665296" cy="193899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6000" dirty="0">
                <a:solidFill>
                  <a:schemeClr val="tx1"/>
                </a:solidFill>
                <a:effectLst/>
                <a:latin typeface="Source Sans Pro" panose="020B0503030403020204" pitchFamily="34" charset="0"/>
                <a:ea typeface="Source Sans Pro" panose="020B0503030403020204" pitchFamily="34" charset="0"/>
              </a:rPr>
              <a:t>„Legt alle eure Sorgen bei ihm ab, denn er sorgt für euch.“</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608168" y="2199640"/>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1. Petrus-Brief 5,7</a:t>
            </a:r>
          </a:p>
        </p:txBody>
      </p:sp>
    </p:spTree>
    <p:extLst>
      <p:ext uri="{BB962C8B-B14F-4D97-AF65-F5344CB8AC3E}">
        <p14:creationId xmlns:p14="http://schemas.microsoft.com/office/powerpoint/2010/main" val="15411420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19336" y="188640"/>
            <a:ext cx="11665296" cy="230832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4800" dirty="0">
                <a:solidFill>
                  <a:schemeClr val="tx1"/>
                </a:solidFill>
                <a:effectLst/>
                <a:latin typeface="Source Sans Pro" panose="020B0503030403020204" pitchFamily="34" charset="0"/>
                <a:ea typeface="Source Sans Pro" panose="020B0503030403020204" pitchFamily="34" charset="0"/>
              </a:rPr>
              <a:t>„Es ekelt mich vor diesem ganzen Leben, drum halt ich meine Klage nicht zurück;</a:t>
            </a:r>
            <a:br>
              <a:rPr lang="de-DE" altLang="de-DE" sz="4800" dirty="0">
                <a:solidFill>
                  <a:schemeClr val="tx1"/>
                </a:solidFill>
                <a:effectLst/>
                <a:latin typeface="Source Sans Pro" panose="020B0503030403020204" pitchFamily="34" charset="0"/>
                <a:ea typeface="Source Sans Pro" panose="020B0503030403020204" pitchFamily="34" charset="0"/>
              </a:rPr>
            </a:br>
            <a:r>
              <a:rPr lang="de-DE" altLang="de-DE" sz="4800" dirty="0">
                <a:solidFill>
                  <a:schemeClr val="tx1"/>
                </a:solidFill>
                <a:effectLst/>
                <a:latin typeface="Source Sans Pro" panose="020B0503030403020204" pitchFamily="34" charset="0"/>
                <a:ea typeface="Source Sans Pro" panose="020B0503030403020204" pitchFamily="34" charset="0"/>
              </a:rPr>
              <a:t>es muss heraus, was mich verzweifeln lässt!“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24192" y="2924944"/>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Hiob 10,1</a:t>
            </a:r>
          </a:p>
        </p:txBody>
      </p:sp>
    </p:spTree>
    <p:extLst>
      <p:ext uri="{BB962C8B-B14F-4D97-AF65-F5344CB8AC3E}">
        <p14:creationId xmlns:p14="http://schemas.microsoft.com/office/powerpoint/2010/main" val="34178044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35360" y="764704"/>
            <a:ext cx="11089232" cy="1015663"/>
          </a:xfrm>
        </p:spPr>
        <p:txBody>
          <a:bodyPr wrap="square">
            <a:spAutoFit/>
          </a:bodyPr>
          <a:lstStyle/>
          <a:p>
            <a:pPr algn="l"/>
            <a:r>
              <a:rPr lang="de-DE" altLang="de-DE" sz="6000" dirty="0">
                <a:solidFill>
                  <a:schemeClr val="tx1"/>
                </a:solidFill>
                <a:effectLst/>
                <a:latin typeface="Source Sans Pro Black" panose="020B0803030403020204" pitchFamily="34" charset="0"/>
                <a:ea typeface="Source Sans Pro Black" panose="020B0803030403020204" pitchFamily="34" charset="0"/>
              </a:rPr>
              <a:t>II. </a:t>
            </a:r>
            <a:r>
              <a:rPr lang="de-CH" altLang="de-DE" sz="6000" dirty="0">
                <a:solidFill>
                  <a:schemeClr val="tx1"/>
                </a:solidFill>
                <a:effectLst/>
                <a:latin typeface="Source Sans Pro Black" panose="020B0803030403020204" pitchFamily="34" charset="0"/>
                <a:ea typeface="Source Sans Pro Black" panose="020B0803030403020204" pitchFamily="34" charset="0"/>
              </a:rPr>
              <a:t>Gross bist du – Herr!</a:t>
            </a:r>
            <a:endParaRPr lang="de-DE" altLang="de-DE" sz="6000" dirty="0">
              <a:solidFill>
                <a:schemeClr val="tx1"/>
              </a:solidFill>
              <a:effectLst/>
              <a:latin typeface="Source Sans Pro Black" panose="020B0803030403020204" pitchFamily="34" charset="0"/>
              <a:ea typeface="Source Sans Pro Black" panose="020B0803030403020204" pitchFamily="34" charset="0"/>
            </a:endParaRPr>
          </a:p>
        </p:txBody>
      </p:sp>
    </p:spTree>
    <p:extLst>
      <p:ext uri="{BB962C8B-B14F-4D97-AF65-F5344CB8AC3E}">
        <p14:creationId xmlns:p14="http://schemas.microsoft.com/office/powerpoint/2010/main" val="2592046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260648"/>
            <a:ext cx="11665296" cy="3046988"/>
          </a:xfrm>
        </p:spPr>
        <p:txBody>
          <a:bodyPr wrap="square">
            <a:spAutoFit/>
          </a:bodyPr>
          <a:lstStyle/>
          <a:p>
            <a:pPr algn="l"/>
            <a:r>
              <a:rPr lang="de-DE" altLang="de-DE" sz="4800" dirty="0">
                <a:solidFill>
                  <a:schemeClr val="tx1"/>
                </a:solidFill>
                <a:effectLst/>
                <a:latin typeface="Source Sans Pro" panose="020B0503030403020204" pitchFamily="34" charset="0"/>
                <a:ea typeface="Source Sans Pro" panose="020B0503030403020204" pitchFamily="34" charset="0"/>
              </a:rPr>
              <a:t>In meiner Not suche ich den HERRN;</a:t>
            </a:r>
            <a:br>
              <a:rPr lang="de-DE" altLang="de-DE" sz="4800" dirty="0">
                <a:solidFill>
                  <a:schemeClr val="tx1"/>
                </a:solidFill>
                <a:effectLst/>
                <a:latin typeface="Source Sans Pro" panose="020B0503030403020204" pitchFamily="34" charset="0"/>
                <a:ea typeface="Source Sans Pro" panose="020B0503030403020204" pitchFamily="34" charset="0"/>
              </a:rPr>
            </a:br>
            <a:r>
              <a:rPr lang="de-DE" altLang="de-DE" sz="4800" dirty="0">
                <a:solidFill>
                  <a:schemeClr val="tx1"/>
                </a:solidFill>
                <a:effectLst/>
                <a:latin typeface="Source Sans Pro" panose="020B0503030403020204" pitchFamily="34" charset="0"/>
                <a:ea typeface="Source Sans Pro" panose="020B0503030403020204" pitchFamily="34" charset="0"/>
              </a:rPr>
              <a:t>nachts strecke ich im Gebet meine Hände zu ihm aus und lasse sie nicht sinken. Doch im tiefsten Herzen finde ich keinen Trost.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955642" y="3550365"/>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Psalm 77,3</a:t>
            </a:r>
          </a:p>
        </p:txBody>
      </p:sp>
    </p:spTree>
    <p:extLst>
      <p:ext uri="{BB962C8B-B14F-4D97-AF65-F5344CB8AC3E}">
        <p14:creationId xmlns:p14="http://schemas.microsoft.com/office/powerpoint/2010/main" val="15366666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19336" y="188640"/>
            <a:ext cx="11665296" cy="304698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4800" dirty="0">
                <a:solidFill>
                  <a:schemeClr val="tx1"/>
                </a:solidFill>
                <a:effectLst/>
                <a:latin typeface="Source Sans Pro" panose="020B0503030403020204" pitchFamily="34" charset="0"/>
                <a:ea typeface="Source Sans Pro" panose="020B0503030403020204" pitchFamily="34" charset="0"/>
              </a:rPr>
              <a:t>„Ich will mir die Taten des Herrn in Erinnerung rufen. Ja, ich will an deine Wunder aus längst vergangener Zeit denken.“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968208" y="2967335"/>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Psalm 77,12</a:t>
            </a:r>
          </a:p>
        </p:txBody>
      </p:sp>
    </p:spTree>
    <p:extLst>
      <p:ext uri="{BB962C8B-B14F-4D97-AF65-F5344CB8AC3E}">
        <p14:creationId xmlns:p14="http://schemas.microsoft.com/office/powerpoint/2010/main" val="5778554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260648"/>
            <a:ext cx="11665296" cy="1754326"/>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dirty="0">
                <a:solidFill>
                  <a:schemeClr val="tx1"/>
                </a:solidFill>
                <a:effectLst/>
                <a:latin typeface="Source Sans Pro" panose="020B0503030403020204" pitchFamily="34" charset="0"/>
                <a:ea typeface="Source Sans Pro" panose="020B0503030403020204" pitchFamily="34" charset="0"/>
              </a:rPr>
              <a:t>„Ich sinne über all dein Wirken nach, dein Handeln erfüllt meine Gedanken.“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96200" y="2276872"/>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Psalm 77,13</a:t>
            </a:r>
          </a:p>
        </p:txBody>
      </p:sp>
    </p:spTree>
    <p:extLst>
      <p:ext uri="{BB962C8B-B14F-4D97-AF65-F5344CB8AC3E}">
        <p14:creationId xmlns:p14="http://schemas.microsoft.com/office/powerpoint/2010/main" val="2880198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188640"/>
            <a:ext cx="11665296" cy="304698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4800" dirty="0">
                <a:solidFill>
                  <a:schemeClr val="tx1"/>
                </a:solidFill>
                <a:effectLst/>
                <a:latin typeface="Source Sans Pro" panose="020B0503030403020204" pitchFamily="34" charset="0"/>
                <a:ea typeface="Source Sans Pro" panose="020B0503030403020204" pitchFamily="34" charset="0"/>
              </a:rPr>
              <a:t>„Gott, heilig ist alles, was du tust. Wer sonst ist ein so </a:t>
            </a:r>
            <a:r>
              <a:rPr lang="de-DE" altLang="de-DE" sz="4800" dirty="0" err="1">
                <a:solidFill>
                  <a:schemeClr val="tx1"/>
                </a:solidFill>
                <a:effectLst/>
                <a:latin typeface="Source Sans Pro" panose="020B0503030403020204" pitchFamily="34" charset="0"/>
                <a:ea typeface="Source Sans Pro" panose="020B0503030403020204" pitchFamily="34" charset="0"/>
              </a:rPr>
              <a:t>grosser</a:t>
            </a:r>
            <a:r>
              <a:rPr lang="de-DE" altLang="de-DE" sz="4800" dirty="0">
                <a:solidFill>
                  <a:schemeClr val="tx1"/>
                </a:solidFill>
                <a:effectLst/>
                <a:latin typeface="Source Sans Pro" panose="020B0503030403020204" pitchFamily="34" charset="0"/>
                <a:ea typeface="Source Sans Pro" panose="020B0503030403020204" pitchFamily="34" charset="0"/>
              </a:rPr>
              <a:t> Gott wie du? Du bist der Gott, der Wunder vollbringt! Den Völkern hast du deine Macht gezeigt.“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680176" y="3068960"/>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Psalm 77,14-15</a:t>
            </a:r>
          </a:p>
        </p:txBody>
      </p:sp>
    </p:spTree>
    <p:extLst>
      <p:ext uri="{BB962C8B-B14F-4D97-AF65-F5344CB8AC3E}">
        <p14:creationId xmlns:p14="http://schemas.microsoft.com/office/powerpoint/2010/main" val="25474553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260648"/>
            <a:ext cx="10513168" cy="230832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4800" dirty="0">
                <a:solidFill>
                  <a:schemeClr val="tx1"/>
                </a:solidFill>
                <a:effectLst/>
                <a:latin typeface="Source Sans Pro" panose="020B0503030403020204" pitchFamily="34" charset="0"/>
                <a:ea typeface="Source Sans Pro" panose="020B0503030403020204" pitchFamily="34" charset="0"/>
              </a:rPr>
              <a:t>„Du hast dein Volk geleitet wie ein Hirte seine Herde unter der Führung von Mose und Aaron.“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752184" y="2338139"/>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Psalm 77,21</a:t>
            </a:r>
          </a:p>
        </p:txBody>
      </p:sp>
    </p:spTree>
    <p:extLst>
      <p:ext uri="{BB962C8B-B14F-4D97-AF65-F5344CB8AC3E}">
        <p14:creationId xmlns:p14="http://schemas.microsoft.com/office/powerpoint/2010/main" val="18847265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260648"/>
            <a:ext cx="10153128" cy="156966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4800" dirty="0">
                <a:solidFill>
                  <a:schemeClr val="tx1"/>
                </a:solidFill>
                <a:effectLst/>
                <a:latin typeface="Source Sans Pro" panose="020B0503030403020204" pitchFamily="34" charset="0"/>
                <a:ea typeface="Source Sans Pro" panose="020B0503030403020204" pitchFamily="34" charset="0"/>
              </a:rPr>
              <a:t>„Gott ist für uns; wer kann uns da noch etwas anhaben?“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24192" y="1772816"/>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Römer-Brief 8,31</a:t>
            </a:r>
          </a:p>
        </p:txBody>
      </p:sp>
    </p:spTree>
    <p:extLst>
      <p:ext uri="{BB962C8B-B14F-4D97-AF65-F5344CB8AC3E}">
        <p14:creationId xmlns:p14="http://schemas.microsoft.com/office/powerpoint/2010/main" val="22866012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188640"/>
            <a:ext cx="10009112" cy="378565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4800" dirty="0">
                <a:solidFill>
                  <a:schemeClr val="tx1"/>
                </a:solidFill>
                <a:effectLst/>
                <a:latin typeface="Source Sans Pro" panose="020B0503030403020204" pitchFamily="34" charset="0"/>
                <a:ea typeface="Source Sans Pro" panose="020B0503030403020204" pitchFamily="34" charset="0"/>
              </a:rPr>
              <a:t>„Er hat ja nicht einmal seinen eigenen Sohn verschont, sondern hat ihn für uns alle hergegeben. Wird uns dann zusammen mit seinem Sohn nicht auch alles andere geschenkt werden?“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968208" y="4077072"/>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Römer-Brief 8,32</a:t>
            </a:r>
          </a:p>
        </p:txBody>
      </p:sp>
    </p:spTree>
    <p:extLst>
      <p:ext uri="{BB962C8B-B14F-4D97-AF65-F5344CB8AC3E}">
        <p14:creationId xmlns:p14="http://schemas.microsoft.com/office/powerpoint/2010/main" val="19637284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19336" y="188640"/>
            <a:ext cx="10729192" cy="4401205"/>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„Ja, ich bin überzeugt, dass weder Tod noch Leben, weder Engel noch unsichtbare Mächte, weder Gegenwärtiges noch Zukünftiges, noch gottfeindliche Kräfte, weder Hohes noch Tiefes, noch sonst irgendetwas in der ganzen Schöpfung uns je von der Liebe Gottes trennen kann, die uns geschenkt ist in Jesus Christus, unserem Herrn.“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968208" y="4797152"/>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Römer-Brief 8,38-39</a:t>
            </a:r>
          </a:p>
        </p:txBody>
      </p:sp>
    </p:spTree>
    <p:extLst>
      <p:ext uri="{BB962C8B-B14F-4D97-AF65-F5344CB8AC3E}">
        <p14:creationId xmlns:p14="http://schemas.microsoft.com/office/powerpoint/2010/main" val="37824614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260648"/>
            <a:ext cx="9217024" cy="304698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4800" dirty="0">
                <a:solidFill>
                  <a:schemeClr val="tx1"/>
                </a:solidFill>
                <a:effectLst/>
                <a:latin typeface="Source Sans Pro" panose="020B0503030403020204" pitchFamily="34" charset="0"/>
                <a:ea typeface="Source Sans Pro" panose="020B0503030403020204" pitchFamily="34" charset="0"/>
              </a:rPr>
              <a:t>„Ich bin das Licht der Welt. Wer mir nachfolgt, wird nicht mehr in der Finsternis umherirren, sondern wird das Licht des Lebens haben.“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96200" y="3550365"/>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Johannes-Evangelium 8,12</a:t>
            </a:r>
          </a:p>
        </p:txBody>
      </p:sp>
    </p:spTree>
    <p:extLst>
      <p:ext uri="{BB962C8B-B14F-4D97-AF65-F5344CB8AC3E}">
        <p14:creationId xmlns:p14="http://schemas.microsoft.com/office/powerpoint/2010/main" val="39991524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79376" y="682824"/>
            <a:ext cx="8640960" cy="1323439"/>
          </a:xfrm>
        </p:spPr>
        <p:txBody>
          <a:bodyPr wrap="square">
            <a:spAutoFit/>
          </a:bodyPr>
          <a:lstStyle/>
          <a:p>
            <a:pPr algn="l"/>
            <a:r>
              <a:rPr lang="de-DE" altLang="de-DE" sz="8000" dirty="0">
                <a:solidFill>
                  <a:schemeClr val="tx1"/>
                </a:solidFill>
                <a:effectLst/>
                <a:latin typeface="Source Sans Pro Black" panose="020B0803030403020204" pitchFamily="34" charset="0"/>
                <a:ea typeface="Source Sans Pro Black" panose="020B0803030403020204"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19336" y="260648"/>
            <a:ext cx="11665296" cy="230832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4800" dirty="0">
                <a:solidFill>
                  <a:schemeClr val="tx1"/>
                </a:solidFill>
                <a:effectLst/>
                <a:latin typeface="Source Sans Pro" panose="020B0503030403020204" pitchFamily="34" charset="0"/>
                <a:ea typeface="Source Sans Pro" panose="020B0503030403020204" pitchFamily="34" charset="0"/>
              </a:rPr>
              <a:t>„Meine Gedanken sind nicht zu messen an euren Gedanken und meine Möglichkeiten nicht an euren Möglichkeiten.“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608168" y="2568972"/>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Jesaja 55,8</a:t>
            </a:r>
          </a:p>
        </p:txBody>
      </p:sp>
    </p:spTree>
    <p:extLst>
      <p:ext uri="{BB962C8B-B14F-4D97-AF65-F5344CB8AC3E}">
        <p14:creationId xmlns:p14="http://schemas.microsoft.com/office/powerpoint/2010/main" val="1446271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188640"/>
            <a:ext cx="11665296" cy="378565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4800" dirty="0">
                <a:solidFill>
                  <a:schemeClr val="tx1"/>
                </a:solidFill>
                <a:effectLst/>
                <a:latin typeface="Source Sans Pro" panose="020B0503030403020204" pitchFamily="34" charset="0"/>
                <a:ea typeface="Source Sans Pro" panose="020B0503030403020204" pitchFamily="34" charset="0"/>
              </a:rPr>
              <a:t>Denke ich an Gott, dann seufze ich. Grüble ich über alles nach, so verlässt mich der Mut. Du lässt mich die ganze Nacht keinen Schlaf finden. Ich bin so aufgewühlt, dass mir die Worte fehlen. </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680176" y="3974292"/>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Psalm 77,4-5</a:t>
            </a:r>
          </a:p>
        </p:txBody>
      </p:sp>
    </p:spTree>
    <p:extLst>
      <p:ext uri="{BB962C8B-B14F-4D97-AF65-F5344CB8AC3E}">
        <p14:creationId xmlns:p14="http://schemas.microsoft.com/office/powerpoint/2010/main" val="7887169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19336" y="188640"/>
            <a:ext cx="11377264" cy="304698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4800" dirty="0">
                <a:solidFill>
                  <a:schemeClr val="tx1"/>
                </a:solidFill>
                <a:effectLst/>
                <a:latin typeface="Source Sans Pro" panose="020B0503030403020204" pitchFamily="34" charset="0"/>
                <a:ea typeface="Source Sans Pro" panose="020B0503030403020204" pitchFamily="34" charset="0"/>
              </a:rPr>
              <a:t>„Gott, heilig ist alles, was du tust.</a:t>
            </a:r>
            <a:br>
              <a:rPr lang="de-DE" altLang="de-DE" sz="4800" dirty="0">
                <a:solidFill>
                  <a:schemeClr val="tx1"/>
                </a:solidFill>
                <a:effectLst/>
                <a:latin typeface="Source Sans Pro" panose="020B0503030403020204" pitchFamily="34" charset="0"/>
                <a:ea typeface="Source Sans Pro" panose="020B0503030403020204" pitchFamily="34" charset="0"/>
              </a:rPr>
            </a:br>
            <a:r>
              <a:rPr lang="de-DE" altLang="de-DE" sz="4800" dirty="0">
                <a:solidFill>
                  <a:schemeClr val="tx1"/>
                </a:solidFill>
                <a:effectLst/>
                <a:latin typeface="Source Sans Pro" panose="020B0503030403020204" pitchFamily="34" charset="0"/>
                <a:ea typeface="Source Sans Pro" panose="020B0503030403020204" pitchFamily="34" charset="0"/>
              </a:rPr>
              <a:t>Wer sonst ist ein so </a:t>
            </a:r>
            <a:r>
              <a:rPr lang="de-DE" altLang="de-DE" sz="4800" dirty="0" err="1">
                <a:solidFill>
                  <a:schemeClr val="tx1"/>
                </a:solidFill>
                <a:effectLst/>
                <a:latin typeface="Source Sans Pro" panose="020B0503030403020204" pitchFamily="34" charset="0"/>
                <a:ea typeface="Source Sans Pro" panose="020B0503030403020204" pitchFamily="34" charset="0"/>
              </a:rPr>
              <a:t>grosser</a:t>
            </a:r>
            <a:r>
              <a:rPr lang="de-DE" altLang="de-DE" sz="4800" dirty="0">
                <a:solidFill>
                  <a:schemeClr val="tx1"/>
                </a:solidFill>
                <a:effectLst/>
                <a:latin typeface="Source Sans Pro" panose="020B0503030403020204" pitchFamily="34" charset="0"/>
                <a:ea typeface="Source Sans Pro" panose="020B0503030403020204" pitchFamily="34" charset="0"/>
              </a:rPr>
              <a:t> Gott wie du?</a:t>
            </a:r>
            <a:br>
              <a:rPr lang="de-DE" altLang="de-DE" sz="4800" dirty="0">
                <a:solidFill>
                  <a:schemeClr val="tx1"/>
                </a:solidFill>
                <a:effectLst/>
                <a:latin typeface="Source Sans Pro" panose="020B0503030403020204" pitchFamily="34" charset="0"/>
                <a:ea typeface="Source Sans Pro" panose="020B0503030403020204" pitchFamily="34" charset="0"/>
              </a:rPr>
            </a:br>
            <a:r>
              <a:rPr lang="de-DE" altLang="de-DE" sz="4800" dirty="0">
                <a:solidFill>
                  <a:schemeClr val="tx1"/>
                </a:solidFill>
                <a:effectLst/>
                <a:latin typeface="Source Sans Pro" panose="020B0503030403020204" pitchFamily="34" charset="0"/>
                <a:ea typeface="Source Sans Pro" panose="020B0503030403020204" pitchFamily="34" charset="0"/>
              </a:rPr>
              <a:t>Du bist der Gott, der Wunder vollbringt!</a:t>
            </a:r>
            <a:br>
              <a:rPr lang="de-DE" altLang="de-DE" sz="4800" dirty="0">
                <a:solidFill>
                  <a:schemeClr val="tx1"/>
                </a:solidFill>
                <a:effectLst/>
                <a:latin typeface="Source Sans Pro" panose="020B0503030403020204" pitchFamily="34" charset="0"/>
                <a:ea typeface="Source Sans Pro" panose="020B0503030403020204" pitchFamily="34" charset="0"/>
              </a:rPr>
            </a:br>
            <a:r>
              <a:rPr lang="de-DE" altLang="de-DE" sz="4800" dirty="0">
                <a:solidFill>
                  <a:schemeClr val="tx1"/>
                </a:solidFill>
                <a:effectLst/>
                <a:latin typeface="Source Sans Pro" panose="020B0503030403020204" pitchFamily="34" charset="0"/>
                <a:ea typeface="Source Sans Pro" panose="020B0503030403020204" pitchFamily="34" charset="0"/>
              </a:rPr>
              <a:t>Den Völkern hast du deine Macht gezeigt.“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24192" y="3501008"/>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Psalm 77, 14-15</a:t>
            </a:r>
          </a:p>
        </p:txBody>
      </p:sp>
    </p:spTree>
    <p:extLst>
      <p:ext uri="{BB962C8B-B14F-4D97-AF65-F5344CB8AC3E}">
        <p14:creationId xmlns:p14="http://schemas.microsoft.com/office/powerpoint/2010/main" val="1386613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188640"/>
            <a:ext cx="9937104" cy="526297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4800" dirty="0">
                <a:solidFill>
                  <a:schemeClr val="tx1"/>
                </a:solidFill>
                <a:effectLst/>
                <a:latin typeface="Source Sans Pro" panose="020B0503030403020204" pitchFamily="34" charset="0"/>
                <a:ea typeface="Source Sans Pro" panose="020B0503030403020204" pitchFamily="34" charset="0"/>
              </a:rPr>
              <a:t>So denke ich nach über vergangene Zeiten, über Jahre, die schon ewig lange zurückliegen. Ich erinnere mich an mein Saitenspiel in der Nacht. Tief in meinem Herzen sinne ich nach, ich versuche eine Antwort auf meine Fragen zu finden: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752184" y="5733256"/>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Psalm 77,6-7</a:t>
            </a:r>
          </a:p>
        </p:txBody>
      </p:sp>
    </p:spTree>
    <p:extLst>
      <p:ext uri="{BB962C8B-B14F-4D97-AF65-F5344CB8AC3E}">
        <p14:creationId xmlns:p14="http://schemas.microsoft.com/office/powerpoint/2010/main" val="374089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260648"/>
            <a:ext cx="10297144" cy="452431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4800" dirty="0">
                <a:solidFill>
                  <a:schemeClr val="tx1"/>
                </a:solidFill>
                <a:effectLst/>
                <a:latin typeface="Source Sans Pro" panose="020B0503030403020204" pitchFamily="34" charset="0"/>
                <a:ea typeface="Source Sans Pro" panose="020B0503030403020204" pitchFamily="34" charset="0"/>
              </a:rPr>
              <a:t>Wird der Herr sein Volk für immer </a:t>
            </a:r>
            <a:r>
              <a:rPr lang="de-DE" altLang="de-DE" sz="4800" dirty="0" err="1">
                <a:solidFill>
                  <a:schemeClr val="tx1"/>
                </a:solidFill>
                <a:effectLst/>
                <a:latin typeface="Source Sans Pro" panose="020B0503030403020204" pitchFamily="34" charset="0"/>
                <a:ea typeface="Source Sans Pro" panose="020B0503030403020204" pitchFamily="34" charset="0"/>
              </a:rPr>
              <a:t>verstossen</a:t>
            </a:r>
            <a:r>
              <a:rPr lang="de-DE" altLang="de-DE" sz="4800" dirty="0">
                <a:solidFill>
                  <a:schemeClr val="tx1"/>
                </a:solidFill>
                <a:effectLst/>
                <a:latin typeface="Source Sans Pro" panose="020B0503030403020204" pitchFamily="34" charset="0"/>
                <a:ea typeface="Source Sans Pro" panose="020B0503030403020204" pitchFamily="34" charset="0"/>
              </a:rPr>
              <a:t>? Will er uns in Zukunft keine Gnade mehr erweisen? Ist es denn mit seiner Güte für immer und ewig vorbei? Finden seine Zusagen keine Erfüllung mehr in künftigen Generationen?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752184" y="5013176"/>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Psalm 77,8-9</a:t>
            </a:r>
          </a:p>
        </p:txBody>
      </p:sp>
    </p:spTree>
    <p:extLst>
      <p:ext uri="{BB962C8B-B14F-4D97-AF65-F5344CB8AC3E}">
        <p14:creationId xmlns:p14="http://schemas.microsoft.com/office/powerpoint/2010/main" val="2984196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19336" y="188640"/>
            <a:ext cx="10873208" cy="378565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4800" dirty="0">
                <a:solidFill>
                  <a:schemeClr val="tx1"/>
                </a:solidFill>
                <a:effectLst/>
                <a:latin typeface="Source Sans Pro" panose="020B0503030403020204" pitchFamily="34" charset="0"/>
                <a:ea typeface="Source Sans Pro" panose="020B0503030403020204" pitchFamily="34" charset="0"/>
              </a:rPr>
              <a:t>Hat Gott denn vergessen, barmherzig und gnädig zu sein? Hat er uns im Zorn sein Erbarmen entzogen? Ja, das ist es, was mich so sehr quält: dass der Höchste nicht mehr so eingreift wie früher.</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24192" y="4221088"/>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Psalm 77,10-11</a:t>
            </a:r>
          </a:p>
        </p:txBody>
      </p:sp>
    </p:spTree>
    <p:extLst>
      <p:ext uri="{BB962C8B-B14F-4D97-AF65-F5344CB8AC3E}">
        <p14:creationId xmlns:p14="http://schemas.microsoft.com/office/powerpoint/2010/main" val="321938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188640"/>
            <a:ext cx="10297144" cy="452431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4800" dirty="0">
                <a:solidFill>
                  <a:schemeClr val="tx1"/>
                </a:solidFill>
                <a:effectLst/>
                <a:latin typeface="Source Sans Pro" panose="020B0503030403020204" pitchFamily="34" charset="0"/>
                <a:ea typeface="Source Sans Pro" panose="020B0503030403020204" pitchFamily="34" charset="0"/>
              </a:rPr>
              <a:t>Doch ich will mir die Taten des Herrn in Erinnerung rufen. Ja, ich will an deine Wunder aus längst vergangener Zeit denken. Ich sinne über all dein Wirken nach, dein Handeln erfüllt meine Gedanken.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752184" y="4581128"/>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Psalm 77,12-13</a:t>
            </a:r>
          </a:p>
        </p:txBody>
      </p:sp>
    </p:spTree>
    <p:extLst>
      <p:ext uri="{BB962C8B-B14F-4D97-AF65-F5344CB8AC3E}">
        <p14:creationId xmlns:p14="http://schemas.microsoft.com/office/powerpoint/2010/main" val="3160364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19336" y="188640"/>
            <a:ext cx="11665296" cy="452431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4800" dirty="0">
                <a:solidFill>
                  <a:schemeClr val="tx1"/>
                </a:solidFill>
                <a:effectLst/>
                <a:latin typeface="Source Sans Pro" panose="020B0503030403020204" pitchFamily="34" charset="0"/>
                <a:ea typeface="Source Sans Pro" panose="020B0503030403020204" pitchFamily="34" charset="0"/>
              </a:rPr>
              <a:t>Gott, heilig ist alles, was du tust. Wer sonst ist ein so </a:t>
            </a:r>
            <a:r>
              <a:rPr lang="de-DE" altLang="de-DE" sz="4800" dirty="0" err="1">
                <a:solidFill>
                  <a:schemeClr val="tx1"/>
                </a:solidFill>
                <a:effectLst/>
                <a:latin typeface="Source Sans Pro" panose="020B0503030403020204" pitchFamily="34" charset="0"/>
                <a:ea typeface="Source Sans Pro" panose="020B0503030403020204" pitchFamily="34" charset="0"/>
              </a:rPr>
              <a:t>grosser</a:t>
            </a:r>
            <a:r>
              <a:rPr lang="de-DE" altLang="de-DE" sz="4800" dirty="0">
                <a:solidFill>
                  <a:schemeClr val="tx1"/>
                </a:solidFill>
                <a:effectLst/>
                <a:latin typeface="Source Sans Pro" panose="020B0503030403020204" pitchFamily="34" charset="0"/>
                <a:ea typeface="Source Sans Pro" panose="020B0503030403020204" pitchFamily="34" charset="0"/>
              </a:rPr>
              <a:t> Gott wie du? Du bist der Gott, der Wunder vollbringt! Den Völkern hast du deine Macht gezeigt. Dein Volk hast du mit starker Hand erlöst, die Nachkommen Jakobs und Josefs.</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96200" y="4869160"/>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Psalm 77,14-16</a:t>
            </a:r>
          </a:p>
        </p:txBody>
      </p:sp>
    </p:spTree>
    <p:extLst>
      <p:ext uri="{BB962C8B-B14F-4D97-AF65-F5344CB8AC3E}">
        <p14:creationId xmlns:p14="http://schemas.microsoft.com/office/powerpoint/2010/main" val="357327906"/>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1074</Words>
  <Application>Microsoft Office PowerPoint</Application>
  <PresentationFormat>Benutzerdefiniert</PresentationFormat>
  <Paragraphs>117</Paragraphs>
  <Slides>40</Slides>
  <Notes>40</Notes>
  <HiddenSlides>0</HiddenSlides>
  <MMClips>0</MMClips>
  <ScaleCrop>false</ScaleCrop>
  <HeadingPairs>
    <vt:vector size="4" baseType="variant">
      <vt:variant>
        <vt:lpstr>Design</vt:lpstr>
      </vt:variant>
      <vt:variant>
        <vt:i4>1</vt:i4>
      </vt:variant>
      <vt:variant>
        <vt:lpstr>Folientitel</vt:lpstr>
      </vt:variant>
      <vt:variant>
        <vt:i4>40</vt:i4>
      </vt:variant>
    </vt:vector>
  </HeadingPairs>
  <TitlesOfParts>
    <vt:vector size="41" baseType="lpstr">
      <vt:lpstr>Designvorlage 'Berggipfel'</vt:lpstr>
      <vt:lpstr>Ausweg aus der Glaubenskrise</vt:lpstr>
      <vt:lpstr>Mit lauter Stimme rufe ich zu Gott, ja, ich schreie zu ihm! Mit lauter Stimme rufe ich, damit er mir ein offenes Ohr schenkt.</vt:lpstr>
      <vt:lpstr>In meiner Not suche ich den HERRN; nachts strecke ich im Gebet meine Hände zu ihm aus und lasse sie nicht sinken. Doch im tiefsten Herzen finde ich keinen Trost.</vt:lpstr>
      <vt:lpstr>Denke ich an Gott, dann seufze ich. Grüble ich über alles nach, so verlässt mich der Mut. Du lässt mich die ganze Nacht keinen Schlaf finden. Ich bin so aufgewühlt, dass mir die Worte fehlen. </vt:lpstr>
      <vt:lpstr>So denke ich nach über vergangene Zeiten, über Jahre, die schon ewig lange zurückliegen. Ich erinnere mich an mein Saitenspiel in der Nacht. Tief in meinem Herzen sinne ich nach, ich versuche eine Antwort auf meine Fragen zu finden:</vt:lpstr>
      <vt:lpstr>Wird der Herr sein Volk für immer verstossen? Will er uns in Zukunft keine Gnade mehr erweisen? Ist es denn mit seiner Güte für immer und ewig vorbei? Finden seine Zusagen keine Erfüllung mehr in künftigen Generationen?</vt:lpstr>
      <vt:lpstr>Hat Gott denn vergessen, barmherzig und gnädig zu sein? Hat er uns im Zorn sein Erbarmen entzogen? Ja, das ist es, was mich so sehr quält: dass der Höchste nicht mehr so eingreift wie früher.</vt:lpstr>
      <vt:lpstr>Doch ich will mir die Taten des Herrn in Erinnerung rufen. Ja, ich will an deine Wunder aus längst vergangener Zeit denken. Ich sinne über all dein Wirken nach, dein Handeln erfüllt meine Gedanken.</vt:lpstr>
      <vt:lpstr>Gott, heilig ist alles, was du tust. Wer sonst ist ein so grosser Gott wie du? Du bist der Gott, der Wunder vollbringt! Den Völkern hast du deine Macht gezeigt. Dein Volk hast du mit starker Hand erlöst, die Nachkommen Jakobs und Josefs.</vt:lpstr>
      <vt:lpstr>Die Wasser des Meeres sahen dich, Gott; die Wassermassen sahen dich und kamen in Bewegung. Auch die Meerestiefen erbebten. Die Wolken gossen Regenfluten aus, sie liessen Donnerschläge hören, und wie Brandpfeile schossen Blitze hin und her.</vt:lpstr>
      <vt:lpstr>Laut erschallte dein Donner im Wirbelwind, Blitze erleuchteten den Erdkreis, die Erde zitterte und bebte. Dein Weg führte mitten durch das Meer, deine Pfade verliefen durch die Wassermassen. Doch Fussspuren von dir sah man nicht.</vt:lpstr>
      <vt:lpstr>Du hast dein Volk geleitet wie ein Hirte seine Herde unter der Führung von Mose und Aaron.</vt:lpstr>
      <vt:lpstr>I. Herr – wo bist Du?</vt:lpstr>
      <vt:lpstr>„Mit lauter Stimme rufe ich zu Gott, ja, ich schreie zu ihm! Mit lauter Stimme rufe ich, damit er mir ein offenes Ohr schenkt.“</vt:lpstr>
      <vt:lpstr>„In meiner Not suche ich den HERRN; nachts strecke ich im Gebet meine Hände zu ihm aus und lasse sie nicht sinken. Doch im tiefsten Herzen finde ich keinen Trost.“</vt:lpstr>
      <vt:lpstr>„Denke ich an Gott, dann seufze ich. Grüble ich über alles nach, so verlässt mich der Mut.“</vt:lpstr>
      <vt:lpstr>„Du lässt mich die ganze Nacht keinen Schlaf finden. Ich bin so aufgewühlt, dass mir die Worte fehlen.“</vt:lpstr>
      <vt:lpstr>„So denke ich nach über vergangene Zeiten, über Jahre, die schon ewig lange zurückliegen. Ich erinnere mich an mein Saitenspiel in der Nacht.“</vt:lpstr>
      <vt:lpstr>„Wird der Herr sein Volk für immer verstossen?“</vt:lpstr>
      <vt:lpstr>„Will er uns in Zukunft keine Gnade mehr erweisen?“</vt:lpstr>
      <vt:lpstr>„Ist es denn mit seiner Güte für immer und ewig vorbei?“</vt:lpstr>
      <vt:lpstr>„Finden seine Zusagen keine Erfüllung mehr in künftigen Generationen?“</vt:lpstr>
      <vt:lpstr>„Hat Gott denn vergessen, barmherzig und gnädig zu sein?“</vt:lpstr>
      <vt:lpstr>„Hat er uns im Zorn sein Erbarmen entzogen?“</vt:lpstr>
      <vt:lpstr>„Ja, das ist es, was mich so sehr quält: dass der Höchste nicht mehr so eingreift wie früher.“</vt:lpstr>
      <vt:lpstr>«Macht jemand von euch Schweres durch? Dann bete er! Erlebt jemand eine Zeit der Ermutigung? Dann singe er Loblieder!»</vt:lpstr>
      <vt:lpstr>„Legt alle eure Sorgen bei ihm ab, denn er sorgt für euch.“</vt:lpstr>
      <vt:lpstr>„Es ekelt mich vor diesem ganzen Leben, drum halt ich meine Klage nicht zurück; es muss heraus, was mich verzweifeln lässt!“</vt:lpstr>
      <vt:lpstr>II. Gross bist du – Herr!</vt:lpstr>
      <vt:lpstr>„Ich will mir die Taten des Herrn in Erinnerung rufen. Ja, ich will an deine Wunder aus längst vergangener Zeit denken.“</vt:lpstr>
      <vt:lpstr>„Ich sinne über all dein Wirken nach, dein Handeln erfüllt meine Gedanken.“</vt:lpstr>
      <vt:lpstr>„Gott, heilig ist alles, was du tust. Wer sonst ist ein so grosser Gott wie du? Du bist der Gott, der Wunder vollbringt! Den Völkern hast du deine Macht gezeigt.“</vt:lpstr>
      <vt:lpstr>„Du hast dein Volk geleitet wie ein Hirte seine Herde unter der Führung von Mose und Aaron.“</vt:lpstr>
      <vt:lpstr>„Gott ist für uns; wer kann uns da noch etwas anhaben?“</vt:lpstr>
      <vt:lpstr>„Er hat ja nicht einmal seinen eigenen Sohn verschont, sondern hat ihn für uns alle hergegeben. Wird uns dann zusammen mit seinem Sohn nicht auch alles andere geschenkt werden?“</vt:lpstr>
      <vt:lpstr>„Ja, ich bin überzeugt, dass weder Tod noch Leben, weder Engel noch unsichtbare Mächte, weder Gegenwärtiges noch Zukünftiges, noch gottfeindliche Kräfte, weder Hohes noch Tiefes, noch sonst irgendetwas in der ganzen Schöpfung uns je von der Liebe Gottes trennen kann, die uns geschenkt ist in Jesus Christus, unserem Herrn.“</vt:lpstr>
      <vt:lpstr>„Ich bin das Licht der Welt. Wer mir nachfolgt, wird nicht mehr in der Finsternis umherirren, sondern wird das Licht des Lebens haben.“</vt:lpstr>
      <vt:lpstr>Schlussgedanke</vt:lpstr>
      <vt:lpstr>„Meine Gedanken sind nicht zu messen an euren Gedanken und meine Möglichkeiten nicht an euren Möglichkeiten.“</vt:lpstr>
      <vt:lpstr>„Gott, heilig ist alles, was du tust. Wer sonst ist ein so grosser Gott wie du? Du bist der Gott, der Wunder vollbringt! Den Völkern hast du deine Macht gezeigt.“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Ausweg aus der Glaubenskrise</dc:title>
  <dc:creator>Jürg Birnstiel</dc:creator>
  <cp:lastModifiedBy>Me</cp:lastModifiedBy>
  <cp:revision>767</cp:revision>
  <dcterms:created xsi:type="dcterms:W3CDTF">2013-11-12T15:20:47Z</dcterms:created>
  <dcterms:modified xsi:type="dcterms:W3CDTF">2021-12-27T19:48:46Z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