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4"/>
  </p:notesMasterIdLst>
  <p:handoutMasterIdLst>
    <p:handoutMasterId r:id="rId25"/>
  </p:handoutMasterIdLst>
  <p:sldIdLst>
    <p:sldId id="1110" r:id="rId2"/>
    <p:sldId id="1237" r:id="rId3"/>
    <p:sldId id="1334" r:id="rId4"/>
    <p:sldId id="1336" r:id="rId5"/>
    <p:sldId id="1337" r:id="rId6"/>
    <p:sldId id="1335" r:id="rId7"/>
    <p:sldId id="1338" r:id="rId8"/>
    <p:sldId id="1322" r:id="rId9"/>
    <p:sldId id="1323" r:id="rId10"/>
    <p:sldId id="1324" r:id="rId11"/>
    <p:sldId id="1325" r:id="rId12"/>
    <p:sldId id="1106" r:id="rId13"/>
    <p:sldId id="1326" r:id="rId14"/>
    <p:sldId id="1327" r:id="rId15"/>
    <p:sldId id="1328" r:id="rId16"/>
    <p:sldId id="1329" r:id="rId17"/>
    <p:sldId id="1330" r:id="rId18"/>
    <p:sldId id="1331" r:id="rId19"/>
    <p:sldId id="1332" r:id="rId20"/>
    <p:sldId id="1339" r:id="rId21"/>
    <p:sldId id="1107" r:id="rId22"/>
    <p:sldId id="1333" r:id="rId23"/>
  </p:sldIdLst>
  <p:sldSz cx="12192000" cy="6858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33"/>
    <a:srgbClr val="FFFF00"/>
    <a:srgbClr val="4B6473"/>
    <a:srgbClr val="4B96AA"/>
    <a:srgbClr val="B58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98" autoAdjust="0"/>
  </p:normalViewPr>
  <p:slideViewPr>
    <p:cSldViewPr>
      <p:cViewPr varScale="1">
        <p:scale>
          <a:sx n="158" d="100"/>
          <a:sy n="158" d="100"/>
        </p:scale>
        <p:origin x="-306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258F2-4D9E-4ACF-8A53-7F39C5825C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74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1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1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1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A1507-B434-4CFD-9DD6-B112AA47DD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3213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705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854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230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907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273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262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262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0313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292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5301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78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1837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1572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3072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072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161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495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415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817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538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235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6F54-DAF1-46BF-B385-E927593D1C9C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082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124" name="Group 28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388125" name="Freeform 29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8126" name="Freeform 30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88127" name="Freeform 31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388103" name="Group 7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388104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88105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88106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8107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8108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8109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8110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88111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388112" name="Group 16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388113" name="Freeform 17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8114" name="Freeform 18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8115" name="Freeform 19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8116" name="Freeform 20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8117" name="Freeform 21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8118" name="Freeform 22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8811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8812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88121" name="Rectangle 2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88122" name="Rectangle 2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2CDC02-6876-4586-AEC1-D307D32C569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881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43EA-C461-4697-B6DD-D3988079CE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034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8DEAA-D466-4BAD-8D30-3CF3D92A7E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67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6FC92-4CED-4606-9102-7DD230A6FB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807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010EF-B3EF-408C-B7E5-3F0A18D127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04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8F528-E27D-46CF-9C63-2598765390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27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BB0DC-F71A-43C7-AF5B-C934E562BF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8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76B06-69D2-48E0-BE32-C595CFABAA5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022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8EB3-5300-4020-AA4D-76457A57F9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211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6556-8641-496E-A923-0E6F8312C4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956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2817-EF36-45F7-B19F-F43CE14C70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383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5" name="Group 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87076" name="Freeform 4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87078" name="Freeform 6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387079" name="Group 7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387080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87081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87082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7083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7084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7085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7086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87087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387088" name="Group 16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387089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7090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7091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7092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7093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87094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87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8709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87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 altLang="de-DE"/>
          </a:p>
        </p:txBody>
      </p:sp>
      <p:sp>
        <p:nvSpPr>
          <p:cNvPr id="387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 altLang="de-DE"/>
          </a:p>
        </p:txBody>
      </p:sp>
      <p:sp>
        <p:nvSpPr>
          <p:cNvPr id="387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C9EB4DE-ACDA-47F1-AE60-8C37F0BAC67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6160" y="244961"/>
            <a:ext cx="4608512" cy="5632311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36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Jesus kann kommen!</a:t>
            </a:r>
            <a:br>
              <a:rPr lang="de-DE" altLang="de-DE" sz="36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de-DE" altLang="de-DE" sz="36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Es ist alles bereit!</a:t>
            </a: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CH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Gedanken zur Weihnachtsgeschichte</a:t>
            </a:r>
            <a:br>
              <a:rPr lang="de-DE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de-DE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2,1-20</a:t>
            </a:r>
          </a:p>
        </p:txBody>
      </p:sp>
    </p:spTree>
    <p:extLst>
      <p:ext uri="{BB962C8B-B14F-4D97-AF65-F5344CB8AC3E}">
        <p14:creationId xmlns:p14="http://schemas.microsoft.com/office/powerpoint/2010/main" val="84525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636912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2,3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389562"/>
            <a:ext cx="3672408" cy="1815882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„So ging jeder in die Stadt, aus der er stammte, um sich dort eintragen zu lassen.“</a:t>
            </a:r>
          </a:p>
        </p:txBody>
      </p:sp>
    </p:spTree>
    <p:extLst>
      <p:ext uri="{BB962C8B-B14F-4D97-AF65-F5344CB8AC3E}">
        <p14:creationId xmlns:p14="http://schemas.microsoft.com/office/powerpoint/2010/main" val="87231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3429000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Micha 5,1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0854" y="188640"/>
            <a:ext cx="3672408" cy="3108543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„Du, Betlehem, aus dir soll mir der kommen, der in Israel Herr sei, dessen Ausgang von Anfang und von Ewigkeit her</a:t>
            </a:r>
            <a:b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gewesen ist.“</a:t>
            </a:r>
          </a:p>
        </p:txBody>
      </p:sp>
    </p:spTree>
    <p:extLst>
      <p:ext uri="{BB962C8B-B14F-4D97-AF65-F5344CB8AC3E}">
        <p14:creationId xmlns:p14="http://schemas.microsoft.com/office/powerpoint/2010/main" val="29138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4152" y="260648"/>
            <a:ext cx="4655840" cy="1077218"/>
          </a:xfrm>
        </p:spPr>
        <p:txBody>
          <a:bodyPr wrap="square">
            <a:spAutoFit/>
          </a:bodyPr>
          <a:lstStyle/>
          <a:p>
            <a:pPr algn="l"/>
            <a:r>
              <a:rPr lang="de-CH" altLang="de-DE" sz="32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II. </a:t>
            </a:r>
            <a:r>
              <a:rPr lang="de-DE" altLang="de-DE" sz="32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Die erste Weihnachtspredigt</a:t>
            </a:r>
          </a:p>
        </p:txBody>
      </p:sp>
    </p:spTree>
    <p:extLst>
      <p:ext uri="{BB962C8B-B14F-4D97-AF65-F5344CB8AC3E}">
        <p14:creationId xmlns:p14="http://schemas.microsoft.com/office/powerpoint/2010/main" val="412779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3140968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2,9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247288"/>
            <a:ext cx="3672408" cy="2677656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„Auf einmal stand ein Engel des Herrn vor ihnen, und die Herrlichkeit des Herrn umgab sie mit ihrem Glanz.“</a:t>
            </a:r>
          </a:p>
        </p:txBody>
      </p:sp>
    </p:spTree>
    <p:extLst>
      <p:ext uri="{BB962C8B-B14F-4D97-AF65-F5344CB8AC3E}">
        <p14:creationId xmlns:p14="http://schemas.microsoft.com/office/powerpoint/2010/main" val="233637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1700808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2,9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692696"/>
            <a:ext cx="3672408" cy="523220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„Sie erschraken sehr.“</a:t>
            </a:r>
          </a:p>
        </p:txBody>
      </p:sp>
    </p:spTree>
    <p:extLst>
      <p:ext uri="{BB962C8B-B14F-4D97-AF65-F5344CB8AC3E}">
        <p14:creationId xmlns:p14="http://schemas.microsoft.com/office/powerpoint/2010/main" val="188285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1700808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2,10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477253"/>
            <a:ext cx="3672408" cy="954107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„Ihr braucht euch nicht zu fürchten!“</a:t>
            </a:r>
          </a:p>
        </p:txBody>
      </p:sp>
    </p:spTree>
    <p:extLst>
      <p:ext uri="{BB962C8B-B14F-4D97-AF65-F5344CB8AC3E}">
        <p14:creationId xmlns:p14="http://schemas.microsoft.com/office/powerpoint/2010/main" val="191933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812866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2,10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246127"/>
            <a:ext cx="3672408" cy="2246769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„Ich bringe euch eine gute Nachricht, über die im ganzen Volk </a:t>
            </a:r>
            <a:r>
              <a:rPr lang="de-DE" altLang="de-DE" sz="280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grosse</a:t>
            </a:r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Freude herrschen wird.“</a:t>
            </a:r>
          </a:p>
        </p:txBody>
      </p:sp>
    </p:spTree>
    <p:extLst>
      <p:ext uri="{BB962C8B-B14F-4D97-AF65-F5344CB8AC3E}">
        <p14:creationId xmlns:p14="http://schemas.microsoft.com/office/powerpoint/2010/main" val="30073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492896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2,11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260648"/>
            <a:ext cx="3672408" cy="1815882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„Heute ist euch in der Stadt Davids ein Retter geboren worden; es ist der Messias, der Herr.“</a:t>
            </a:r>
          </a:p>
        </p:txBody>
      </p:sp>
    </p:spTree>
    <p:extLst>
      <p:ext uri="{BB962C8B-B14F-4D97-AF65-F5344CB8AC3E}">
        <p14:creationId xmlns:p14="http://schemas.microsoft.com/office/powerpoint/2010/main" val="984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060848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2,12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332656"/>
            <a:ext cx="3672408" cy="1384995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„Es ist in Windeln gewickelt und liegt in einer Futterkrippe.“</a:t>
            </a:r>
          </a:p>
        </p:txBody>
      </p:sp>
    </p:spTree>
    <p:extLst>
      <p:ext uri="{BB962C8B-B14F-4D97-AF65-F5344CB8AC3E}">
        <p14:creationId xmlns:p14="http://schemas.microsoft.com/office/powerpoint/2010/main" val="428529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3212976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2,15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175280"/>
            <a:ext cx="3672408" cy="2677656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„Kommt, wir gehen nach Betlehem! Wir wollen sehen, was dort geschehen ist und was der Herr uns verkünden </a:t>
            </a:r>
            <a:r>
              <a:rPr lang="de-DE" altLang="de-DE" sz="280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liess</a:t>
            </a:r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22097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4152" y="335558"/>
            <a:ext cx="4583832" cy="1077218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32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I. Ein Weltreich bewegt sich</a:t>
            </a:r>
          </a:p>
        </p:txBody>
      </p:sp>
    </p:spTree>
    <p:extLst>
      <p:ext uri="{BB962C8B-B14F-4D97-AF65-F5344CB8AC3E}">
        <p14:creationId xmlns:p14="http://schemas.microsoft.com/office/powerpoint/2010/main" val="117298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0065" y="2060848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Korinther-Brief 5,20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332656"/>
            <a:ext cx="3672408" cy="1384995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„Nehmt die Versöhnung an, die Gott euch anbietet!“</a:t>
            </a:r>
          </a:p>
        </p:txBody>
      </p:sp>
    </p:spTree>
    <p:extLst>
      <p:ext uri="{BB962C8B-B14F-4D97-AF65-F5344CB8AC3E}">
        <p14:creationId xmlns:p14="http://schemas.microsoft.com/office/powerpoint/2010/main" val="323594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20541" y="692696"/>
            <a:ext cx="4439816" cy="769441"/>
          </a:xfrm>
        </p:spPr>
        <p:txBody>
          <a:bodyPr wrap="square">
            <a:spAutoFit/>
          </a:bodyPr>
          <a:lstStyle/>
          <a:p>
            <a:pPr algn="l"/>
            <a:r>
              <a:rPr lang="de-CH" altLang="de-DE" sz="4400" dirty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Schlussgedanke</a:t>
            </a:r>
            <a:endParaRPr lang="de-DE" altLang="de-DE" sz="4400" dirty="0">
              <a:solidFill>
                <a:schemeClr val="tx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9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636912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2,14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174119"/>
            <a:ext cx="3672408" cy="2246769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„Ehre sei Gott in der Höhe und Friede auf Erden bei den Menschen seines Wohlgefallens.“</a:t>
            </a:r>
          </a:p>
        </p:txBody>
      </p:sp>
    </p:spTree>
    <p:extLst>
      <p:ext uri="{BB962C8B-B14F-4D97-AF65-F5344CB8AC3E}">
        <p14:creationId xmlns:p14="http://schemas.microsoft.com/office/powerpoint/2010/main" val="331327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40A5EB2-2AD9-4E1B-AFCB-437A14DC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54"/>
            <a:ext cx="12192000" cy="66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43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DE6278-761A-4C01-81D3-5B1D6884986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09600" y="1412776"/>
            <a:ext cx="10972800" cy="17367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82383D73-2B67-4D8B-8ED1-6E6F6168013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71808F9-62EA-467B-B045-AA454E027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75" y="5445224"/>
            <a:ext cx="2885525" cy="1259138"/>
          </a:xfrm>
          <a:prstGeom prst="rect">
            <a:avLst/>
          </a:prstGeom>
        </p:spPr>
      </p:pic>
      <p:pic>
        <p:nvPicPr>
          <p:cNvPr id="11" name="Grafik 10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xmlns="" id="{6665C345-092C-4795-B478-A72F444C1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80" y="134590"/>
            <a:ext cx="2885525" cy="40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7B6AB74-37D5-4BB8-8E5E-2B1C70C34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01" y="88102"/>
            <a:ext cx="11065199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4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636912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174119"/>
            <a:ext cx="3672408" cy="2246769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„In jener Zeit </a:t>
            </a:r>
            <a:r>
              <a:rPr lang="de-DE" altLang="de-DE" sz="280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erliess</a:t>
            </a:r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Kaiser Augustus den Befehl an alle Bewohner seines Weltreichs.“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4AA756A-9142-4385-80E5-D9EDE63A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573" y="3140968"/>
            <a:ext cx="2731427" cy="31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1239" y="2636912"/>
            <a:ext cx="4176464" cy="400110"/>
          </a:xfrm>
        </p:spPr>
        <p:txBody>
          <a:bodyPr wrap="square">
            <a:spAutoFit/>
          </a:bodyPr>
          <a:lstStyle/>
          <a:p>
            <a:pPr algn="r"/>
            <a:r>
              <a:rPr lang="de-CH" altLang="de-DE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Lukas-Evangelium 2,1</a:t>
            </a:r>
            <a:endParaRPr lang="de-DE" altLang="de-DE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5295" y="389562"/>
            <a:ext cx="3672408" cy="1815882"/>
          </a:xfrm>
        </p:spPr>
        <p:txBody>
          <a:bodyPr wrap="square">
            <a:spAutoFit/>
          </a:bodyPr>
          <a:lstStyle/>
          <a:p>
            <a:pPr algn="l"/>
            <a:r>
              <a:rPr lang="de-DE" altLang="de-DE" sz="28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„Alle Bewohner seines Weltreichs, sollen sich in Steuerlisten eintragen lassen.“</a:t>
            </a:r>
          </a:p>
        </p:txBody>
      </p:sp>
    </p:spTree>
    <p:extLst>
      <p:ext uri="{BB962C8B-B14F-4D97-AF65-F5344CB8AC3E}">
        <p14:creationId xmlns:p14="http://schemas.microsoft.com/office/powerpoint/2010/main" val="192486959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vorlage 'Berggipfel'">
  <a:themeElements>
    <a:clrScheme name="Default Design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Designvorlage 'Berggipfel'</Template>
  <TotalTime>0</TotalTime>
  <Words>278</Words>
  <Application>Microsoft Office PowerPoint</Application>
  <PresentationFormat>Benutzerdefiniert</PresentationFormat>
  <Paragraphs>52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Designvorlage 'Berggipfel'</vt:lpstr>
      <vt:lpstr>Jesus kann kommen! Es ist alles bereit!         Gedanken zur Weihnachtsgeschichte  Lukas-Evangelium 2,1-20</vt:lpstr>
      <vt:lpstr>I. Ein Weltreich bewegt sich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„In jener Zeit erliess Kaiser Augustus den Befehl an alle Bewohner seines Weltreichs.“</vt:lpstr>
      <vt:lpstr>„Alle Bewohner seines Weltreichs, sollen sich in Steuerlisten eintragen lassen.“</vt:lpstr>
      <vt:lpstr>„So ging jeder in die Stadt, aus der er stammte, um sich dort eintragen zu lassen.“</vt:lpstr>
      <vt:lpstr>„Du, Betlehem, aus dir soll mir der kommen, der in Israel Herr sei, dessen Ausgang von Anfang und von Ewigkeit her gewesen ist.“</vt:lpstr>
      <vt:lpstr>II. Die erste Weihnachtspredigt</vt:lpstr>
      <vt:lpstr>„Auf einmal stand ein Engel des Herrn vor ihnen, und die Herrlichkeit des Herrn umgab sie mit ihrem Glanz.“</vt:lpstr>
      <vt:lpstr>„Sie erschraken sehr.“</vt:lpstr>
      <vt:lpstr>„Ihr braucht euch nicht zu fürchten!“</vt:lpstr>
      <vt:lpstr>„Ich bringe euch eine gute Nachricht, über die im ganzen Volk grosse Freude herrschen wird.“</vt:lpstr>
      <vt:lpstr>„Heute ist euch in der Stadt Davids ein Retter geboren worden; es ist der Messias, der Herr.“</vt:lpstr>
      <vt:lpstr>„Es ist in Windeln gewickelt und liegt in einer Futterkrippe.“</vt:lpstr>
      <vt:lpstr>„Kommt, wir gehen nach Betlehem! Wir wollen sehen, was dort geschehen ist und was der Herr uns verkünden liess.“</vt:lpstr>
      <vt:lpstr>„Nehmt die Versöhnung an, die Gott euch anbietet!“</vt:lpstr>
      <vt:lpstr>Schlussgedanke</vt:lpstr>
      <vt:lpstr>„Ehre sei Gott in der Höhe und Friede auf Erden bei den Menschen seines Wohlgefallens.“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kann kommen, es ist alles bereit! - Folien</dc:title>
  <dc:creator>Jürg Birnstiel</dc:creator>
  <cp:lastModifiedBy>Me</cp:lastModifiedBy>
  <cp:revision>1017</cp:revision>
  <dcterms:created xsi:type="dcterms:W3CDTF">2013-11-12T15:20:47Z</dcterms:created>
  <dcterms:modified xsi:type="dcterms:W3CDTF">2021-02-15T17:51:29Z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TC102037911031</vt:lpwstr>
  </property>
</Properties>
</file>