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50"/>
  </p:notesMasterIdLst>
  <p:handoutMasterIdLst>
    <p:handoutMasterId r:id="rId51"/>
  </p:handoutMasterIdLst>
  <p:sldIdLst>
    <p:sldId id="735" r:id="rId2"/>
    <p:sldId id="1031" r:id="rId3"/>
    <p:sldId id="1079" r:id="rId4"/>
    <p:sldId id="1078" r:id="rId5"/>
    <p:sldId id="1080" r:id="rId6"/>
    <p:sldId id="1081" r:id="rId7"/>
    <p:sldId id="1082" r:id="rId8"/>
    <p:sldId id="1083" r:id="rId9"/>
    <p:sldId id="1084" r:id="rId10"/>
    <p:sldId id="1085" r:id="rId11"/>
    <p:sldId id="1086" r:id="rId12"/>
    <p:sldId id="1087" r:id="rId13"/>
    <p:sldId id="1077" r:id="rId14"/>
    <p:sldId id="1089" r:id="rId15"/>
    <p:sldId id="1090" r:id="rId16"/>
    <p:sldId id="1091" r:id="rId17"/>
    <p:sldId id="1092" r:id="rId18"/>
    <p:sldId id="1093" r:id="rId19"/>
    <p:sldId id="1094" r:id="rId20"/>
    <p:sldId id="1095" r:id="rId21"/>
    <p:sldId id="1096" r:id="rId22"/>
    <p:sldId id="962" r:id="rId23"/>
    <p:sldId id="1097" r:id="rId24"/>
    <p:sldId id="1098" r:id="rId25"/>
    <p:sldId id="1099" r:id="rId26"/>
    <p:sldId id="1100" r:id="rId27"/>
    <p:sldId id="1101" r:id="rId28"/>
    <p:sldId id="1102" r:id="rId29"/>
    <p:sldId id="1103" r:id="rId30"/>
    <p:sldId id="1104" r:id="rId31"/>
    <p:sldId id="1105" r:id="rId32"/>
    <p:sldId id="1106" r:id="rId33"/>
    <p:sldId id="1107" r:id="rId34"/>
    <p:sldId id="1108" r:id="rId35"/>
    <p:sldId id="1109" r:id="rId36"/>
    <p:sldId id="1110" r:id="rId37"/>
    <p:sldId id="1111" r:id="rId38"/>
    <p:sldId id="1112" r:id="rId39"/>
    <p:sldId id="1088" r:id="rId40"/>
    <p:sldId id="1113" r:id="rId41"/>
    <p:sldId id="1114" r:id="rId42"/>
    <p:sldId id="1115" r:id="rId43"/>
    <p:sldId id="1116" r:id="rId44"/>
    <p:sldId id="1117" r:id="rId45"/>
    <p:sldId id="1118" r:id="rId46"/>
    <p:sldId id="259" r:id="rId47"/>
    <p:sldId id="1119" r:id="rId48"/>
    <p:sldId id="1120" r:id="rId49"/>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35174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64567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4360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3282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80357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2647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15239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2604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58200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34997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42002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62913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777925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23134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198066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145526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2128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4750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721643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491240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590571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224348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887134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919309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23694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288346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089745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191733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53629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634085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309015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41667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26428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52667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598571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12207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7824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24547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01552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37635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88212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98936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89335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9336" y="116632"/>
            <a:ext cx="11928648" cy="2554545"/>
          </a:xfrm>
        </p:spPr>
        <p:txBody>
          <a:bodyPr wrap="square">
            <a:spAutoFit/>
          </a:bodyPr>
          <a:lstStyle/>
          <a:p>
            <a:pPr algn="l"/>
            <a:r>
              <a:rPr lang="de-CH" altLang="de-DE" sz="8000">
                <a:solidFill>
                  <a:schemeClr val="tx1"/>
                </a:solidFill>
                <a:effectLst/>
                <a:latin typeface="Univers LT Std 47 Cn Lt" pitchFamily="34" charset="0"/>
              </a:rPr>
              <a:t>Es erfüllt mich mit Freude zu tun, was dir mein Gott gefällt!</a:t>
            </a:r>
            <a:endParaRPr lang="de-DE" altLang="de-DE" sz="8000" dirty="0">
              <a:solidFill>
                <a:schemeClr val="tx1"/>
              </a:solidFill>
              <a:effectLst/>
              <a:latin typeface="Univers LT Std 47 Cn Lt" pitchFamily="34" charset="0"/>
            </a:endParaRP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3143672" y="5675586"/>
            <a:ext cx="8426019"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Serie: </a:t>
            </a:r>
            <a:r>
              <a:rPr lang="de-CH" altLang="de-DE" sz="2800" kern="0" dirty="0">
                <a:effectLst/>
                <a:latin typeface="Univers LT Std 47 Cn Lt" pitchFamily="34" charset="0"/>
              </a:rPr>
              <a:t>Einblicke in das Gebetsleben von König David (6/7)</a:t>
            </a:r>
          </a:p>
          <a:p>
            <a:pPr algn="r"/>
            <a:r>
              <a:rPr lang="de-CH" altLang="de-DE" sz="2800" kern="0" dirty="0">
                <a:effectLst/>
                <a:latin typeface="Univers LT Std 47 Cn Lt" pitchFamily="34" charset="0"/>
              </a:rPr>
              <a:t>Psalm 40</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225136" cy="2862322"/>
          </a:xfrm>
        </p:spPr>
        <p:txBody>
          <a:bodyPr wrap="square">
            <a:spAutoFit/>
          </a:bodyPr>
          <a:lstStyle/>
          <a:p>
            <a:pPr algn="l"/>
            <a:r>
              <a:rPr lang="de-CH" altLang="de-DE" sz="3600" dirty="0">
                <a:solidFill>
                  <a:schemeClr val="tx1"/>
                </a:solidFill>
                <a:effectLst/>
                <a:latin typeface="Univers LT Std 47 Cn Lt" pitchFamily="34" charset="0"/>
              </a:rPr>
              <a:t>Lass dir’s gefallen, HERR, mich zu erretten; eile, HERR, mir zu helfen! Schämen sollen sich und allesamt zuschanden werden, die mir nach dem Leben trachten, dass sie mich umbringen. Es sollen zurückweichen und zuschanden werden, die mir mein Unglück gönnen.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73358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0225136" cy="2308324"/>
          </a:xfrm>
        </p:spPr>
        <p:txBody>
          <a:bodyPr wrap="square">
            <a:spAutoFit/>
          </a:bodyPr>
          <a:lstStyle/>
          <a:p>
            <a:pPr algn="l"/>
            <a:r>
              <a:rPr lang="de-CH" altLang="de-DE" sz="3600" dirty="0">
                <a:solidFill>
                  <a:schemeClr val="tx1"/>
                </a:solidFill>
                <a:effectLst/>
                <a:latin typeface="Univers LT Std 47 Cn Lt" pitchFamily="34" charset="0"/>
              </a:rPr>
              <a:t>Sie sollen in ihrer Schande erschrecken, die über mich schreien: Da, da! Lass deiner sich freuen und fröhlich sein alle, die nach dir fragen; und die deine Errettung lieben, lass allewege sagen: Der HERR sei hochgelobt!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96892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449272" cy="2585323"/>
          </a:xfrm>
        </p:spPr>
        <p:txBody>
          <a:bodyPr wrap="square">
            <a:spAutoFit/>
          </a:bodyPr>
          <a:lstStyle/>
          <a:p>
            <a:pPr algn="l"/>
            <a:r>
              <a:rPr lang="de-CH" altLang="de-DE" dirty="0">
                <a:solidFill>
                  <a:schemeClr val="tx1"/>
                </a:solidFill>
                <a:effectLst/>
                <a:latin typeface="Univers LT Std 47 Cn Lt" pitchFamily="34" charset="0"/>
              </a:rPr>
              <a:t>Denn ich bin arm und elend; der Herr aber sorgt für mich. Du bist mein Helfer und Erretter; mein Gott, säume doch nicht!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00456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764704"/>
            <a:ext cx="11161240" cy="1200329"/>
          </a:xfrm>
        </p:spPr>
        <p:txBody>
          <a:bodyPr wrap="square">
            <a:spAutoFit/>
          </a:bodyPr>
          <a:lstStyle/>
          <a:p>
            <a:pPr algn="l"/>
            <a:r>
              <a:rPr lang="de-DE" altLang="de-DE" sz="7200" dirty="0">
                <a:solidFill>
                  <a:schemeClr val="tx1"/>
                </a:solidFill>
                <a:effectLst/>
                <a:latin typeface="Univers LT Std 47 Cn Lt" pitchFamily="34" charset="0"/>
              </a:rPr>
              <a:t>I. </a:t>
            </a:r>
            <a:r>
              <a:rPr lang="de-CH" altLang="de-DE" sz="7200" dirty="0">
                <a:solidFill>
                  <a:schemeClr val="tx1"/>
                </a:solidFill>
                <a:effectLst/>
                <a:latin typeface="Univers LT Std 47 Cn Lt" pitchFamily="34" charset="0"/>
              </a:rPr>
              <a:t>Der Herr hat mir geholfen!</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585176" cy="3416320"/>
          </a:xfrm>
        </p:spPr>
        <p:txBody>
          <a:bodyPr wrap="square">
            <a:spAutoFit/>
          </a:bodyPr>
          <a:lstStyle/>
          <a:p>
            <a:pPr algn="l"/>
            <a:r>
              <a:rPr lang="de-CH" altLang="de-DE" dirty="0">
                <a:solidFill>
                  <a:schemeClr val="tx1"/>
                </a:solidFill>
                <a:effectLst/>
                <a:latin typeface="Univers LT Std 47 Cn Lt" pitchFamily="34" charset="0"/>
              </a:rPr>
              <a:t>„Der HERR zog mich aus der grausigen Grube, aus lauter Schmutz und Schlamm, und stellte meine Füsse auf einen Fels, dass ich sicher treten kann.“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96884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Jeremia 38,6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8640960" cy="2585323"/>
          </a:xfrm>
        </p:spPr>
        <p:txBody>
          <a:bodyPr wrap="square">
            <a:spAutoFit/>
          </a:bodyPr>
          <a:lstStyle/>
          <a:p>
            <a:pPr algn="l"/>
            <a:r>
              <a:rPr lang="de-CH" altLang="de-DE" dirty="0">
                <a:solidFill>
                  <a:schemeClr val="tx1"/>
                </a:solidFill>
                <a:effectLst/>
                <a:latin typeface="Univers LT Std 47 Cn Lt" pitchFamily="34" charset="0"/>
              </a:rPr>
              <a:t>„In der Zisterne war kein Wasser, sondern Schlamm und Jeremia sank in den Schlamm.“</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0186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Jeremia 40,4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676146"/>
            <a:ext cx="8640960" cy="1754326"/>
          </a:xfrm>
        </p:spPr>
        <p:txBody>
          <a:bodyPr wrap="square">
            <a:spAutoFit/>
          </a:bodyPr>
          <a:lstStyle/>
          <a:p>
            <a:pPr algn="l"/>
            <a:r>
              <a:rPr lang="de-CH" altLang="de-DE" dirty="0">
                <a:solidFill>
                  <a:schemeClr val="tx1"/>
                </a:solidFill>
                <a:effectLst/>
                <a:latin typeface="Univers LT Std 47 Cn Lt" pitchFamily="34" charset="0"/>
              </a:rPr>
              <a:t>„Gott hat mir ein neues Lied</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in meinen Mund gegeben.“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854164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Jeremia 40,4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04664"/>
            <a:ext cx="9649072" cy="1754326"/>
          </a:xfrm>
        </p:spPr>
        <p:txBody>
          <a:bodyPr wrap="square">
            <a:spAutoFit/>
          </a:bodyPr>
          <a:lstStyle/>
          <a:p>
            <a:pPr algn="l"/>
            <a:r>
              <a:rPr lang="de-CH" altLang="de-DE" dirty="0">
                <a:solidFill>
                  <a:schemeClr val="tx1"/>
                </a:solidFill>
                <a:effectLst/>
                <a:latin typeface="Univers LT Std 47 Cn Lt" pitchFamily="34" charset="0"/>
              </a:rPr>
              <a:t>„Das werden viele sehen und sich fürchten und auf den HERRN hoffen.“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10245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Jeremia 40,5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649072" cy="3416320"/>
          </a:xfrm>
        </p:spPr>
        <p:txBody>
          <a:bodyPr wrap="square">
            <a:spAutoFit/>
          </a:bodyPr>
          <a:lstStyle/>
          <a:p>
            <a:pPr algn="l"/>
            <a:r>
              <a:rPr lang="de-CH" altLang="de-DE" dirty="0">
                <a:solidFill>
                  <a:schemeClr val="tx1"/>
                </a:solidFill>
                <a:effectLst/>
                <a:latin typeface="Univers LT Std 47 Cn Lt" pitchFamily="34" charset="0"/>
              </a:rPr>
              <a:t>„Wohl dem, der seine Hoffnung setzt auf den HERRN und sich nicht wendet zu den Hoffärtigen und denen,</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die mit Lügen umgehen!“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12208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Jeremia 40,6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737304" cy="2800767"/>
          </a:xfrm>
        </p:spPr>
        <p:txBody>
          <a:bodyPr wrap="square">
            <a:spAutoFit/>
          </a:bodyPr>
          <a:lstStyle/>
          <a:p>
            <a:pPr algn="l"/>
            <a:r>
              <a:rPr lang="de-CH" altLang="de-DE" sz="4400" dirty="0">
                <a:solidFill>
                  <a:schemeClr val="tx1"/>
                </a:solidFill>
                <a:effectLst/>
                <a:latin typeface="Univers LT Std 47 Cn Lt" pitchFamily="34" charset="0"/>
              </a:rPr>
              <a:t>„HERR, mein Gott, gross sind deine Wunder und deine Gedanken, die du an uns beweisest; dir ist nichts gleich! Ich will sie verkündigen und davon sagen, wiewohl sie nicht zu zählen sind.“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9708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52981"/>
            <a:ext cx="11233248" cy="1938992"/>
          </a:xfrm>
        </p:spPr>
        <p:txBody>
          <a:bodyPr wrap="square">
            <a:spAutoFit/>
          </a:bodyPr>
          <a:lstStyle/>
          <a:p>
            <a:pPr algn="l"/>
            <a:r>
              <a:rPr lang="de-CH" altLang="de-DE" sz="6000" dirty="0">
                <a:solidFill>
                  <a:schemeClr val="tx1"/>
                </a:solidFill>
                <a:effectLst/>
                <a:latin typeface="Univers LT Std 47 Cn Lt" pitchFamily="34" charset="0"/>
              </a:rPr>
              <a:t>„Ich harrte des HERRN, und er neigte sich zu mir und hörte mein Schreien.“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1. Korinther-Brief 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32656"/>
            <a:ext cx="10369152" cy="2585323"/>
          </a:xfrm>
        </p:spPr>
        <p:txBody>
          <a:bodyPr wrap="square">
            <a:spAutoFit/>
          </a:bodyPr>
          <a:lstStyle/>
          <a:p>
            <a:pPr algn="l"/>
            <a:r>
              <a:rPr lang="de-CH" altLang="de-DE" dirty="0">
                <a:solidFill>
                  <a:schemeClr val="tx1"/>
                </a:solidFill>
                <a:effectLst/>
                <a:latin typeface="Univers LT Std 47 Cn Lt" pitchFamily="34" charset="0"/>
              </a:rPr>
              <a:t>„Ich hielt es für richtig, unter euch nichts zu wissen als allein Jesus Christus,</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ihn, den Gekreuzigten.“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622107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Johannes-Evangelium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737304" cy="2800767"/>
          </a:xfrm>
        </p:spPr>
        <p:txBody>
          <a:bodyPr wrap="square">
            <a:spAutoFit/>
          </a:bodyPr>
          <a:lstStyle/>
          <a:p>
            <a:pPr algn="l"/>
            <a:r>
              <a:rPr lang="de-CH" altLang="de-DE" sz="4400" dirty="0">
                <a:solidFill>
                  <a:schemeClr val="tx1"/>
                </a:solidFill>
                <a:effectLst/>
                <a:latin typeface="Univers LT Std 47 Cn Lt" pitchFamily="34" charset="0"/>
              </a:rPr>
              <a:t>„Gott hat die </a:t>
            </a:r>
            <a:r>
              <a:rPr lang="de-CH" altLang="de-DE" sz="4400">
                <a:solidFill>
                  <a:schemeClr val="tx1"/>
                </a:solidFill>
                <a:effectLst/>
                <a:latin typeface="Univers LT Std 47 Cn Lt" pitchFamily="34" charset="0"/>
              </a:rPr>
              <a:t>Welt so geliebt</a:t>
            </a:r>
            <a:r>
              <a:rPr lang="de-CH" altLang="de-DE" sz="4400" dirty="0">
                <a:solidFill>
                  <a:schemeClr val="tx1"/>
                </a:solidFill>
                <a:effectLst/>
                <a:latin typeface="Univers LT Std 47 Cn Lt" pitchFamily="34" charset="0"/>
              </a:rPr>
              <a:t>, dass er seinen eingeborenen Sohn gab, auf dass alle,</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die an ihn glauben, nicht verloren werden,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sondern das ewige Leben haben.“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34665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1"/>
                </a:solidFill>
                <a:effectLst/>
                <a:latin typeface="Univers LT Std 47 Cn Lt" pitchFamily="34" charset="0"/>
              </a:rPr>
              <a:t>II. </a:t>
            </a:r>
            <a:r>
              <a:rPr lang="de-CH" altLang="de-DE" sz="7200" dirty="0">
                <a:solidFill>
                  <a:schemeClr val="tx1"/>
                </a:solidFill>
                <a:effectLst/>
                <a:latin typeface="Univers LT Std 47 Cn Lt" pitchFamily="34" charset="0"/>
              </a:rPr>
              <a:t>Herr, du willst keine Rituale</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76905"/>
            <a:ext cx="11737304" cy="2308324"/>
          </a:xfrm>
        </p:spPr>
        <p:txBody>
          <a:bodyPr wrap="square">
            <a:spAutoFit/>
          </a:bodyPr>
          <a:lstStyle/>
          <a:p>
            <a:pPr algn="l"/>
            <a:r>
              <a:rPr lang="de-CH" altLang="de-DE" sz="4800" dirty="0">
                <a:solidFill>
                  <a:schemeClr val="tx1"/>
                </a:solidFill>
                <a:effectLst/>
                <a:latin typeface="Univers LT Std 47 Cn Lt" pitchFamily="34" charset="0"/>
              </a:rPr>
              <a:t>„Schlachtopfer und Speisopfer gefallen dir nicht,</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aber die Ohren hast du mir aufgetan.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Du willst weder Brandopfer noch </a:t>
            </a:r>
            <a:r>
              <a:rPr lang="de-CH" altLang="de-DE" sz="4800" dirty="0" err="1">
                <a:solidFill>
                  <a:schemeClr val="tx1"/>
                </a:solidFill>
                <a:effectLst/>
                <a:latin typeface="Univers LT Std 47 Cn Lt" pitchFamily="34" charset="0"/>
              </a:rPr>
              <a:t>Sündopfer</a:t>
            </a:r>
            <a:r>
              <a:rPr lang="de-CH" altLang="de-DE" sz="4800" dirty="0">
                <a:solidFill>
                  <a:schemeClr val="tx1"/>
                </a:solidFill>
                <a:effectLst/>
                <a:latin typeface="Univers LT Std 47 Cn Lt" pitchFamily="34" charset="0"/>
              </a:rPr>
              <a: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50520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1. Samuel 15,22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737304" cy="2800767"/>
          </a:xfrm>
        </p:spPr>
        <p:txBody>
          <a:bodyPr wrap="square">
            <a:spAutoFit/>
          </a:bodyPr>
          <a:lstStyle/>
          <a:p>
            <a:pPr algn="l"/>
            <a:r>
              <a:rPr lang="de-CH" altLang="de-DE" sz="4400" dirty="0">
                <a:solidFill>
                  <a:schemeClr val="tx1"/>
                </a:solidFill>
                <a:effectLst/>
                <a:latin typeface="Univers LT Std 47 Cn Lt" pitchFamily="34" charset="0"/>
              </a:rPr>
              <a:t>„Meinst du, dass der HERR Gefallen habe am Brandopfer und Schlachtopfer gleichwie am Gehorsam gegen die Stimme des HERR? Siehe, Gehorsam ist besser als Opfer und Aufmerken besser als das Fett von Widdern.“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71616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830902"/>
            <a:ext cx="11737304" cy="1200329"/>
          </a:xfrm>
        </p:spPr>
        <p:txBody>
          <a:bodyPr wrap="square">
            <a:spAutoFit/>
          </a:bodyPr>
          <a:lstStyle/>
          <a:p>
            <a:pPr algn="l"/>
            <a:r>
              <a:rPr lang="de-CH" altLang="de-DE" sz="7200" dirty="0">
                <a:solidFill>
                  <a:schemeClr val="tx1"/>
                </a:solidFill>
                <a:effectLst/>
                <a:latin typeface="Univers LT Std 47 Cn Lt" pitchFamily="34" charset="0"/>
              </a:rPr>
              <a:t>„Die Ohren hast du mir aufgetan.“</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69909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76905"/>
            <a:ext cx="11737304" cy="2308324"/>
          </a:xfrm>
        </p:spPr>
        <p:txBody>
          <a:bodyPr wrap="square">
            <a:spAutoFit/>
          </a:bodyPr>
          <a:lstStyle/>
          <a:p>
            <a:pPr algn="l"/>
            <a:r>
              <a:rPr lang="de-CH" altLang="de-DE" sz="4800" dirty="0">
                <a:solidFill>
                  <a:schemeClr val="tx1"/>
                </a:solidFill>
                <a:effectLst/>
                <a:latin typeface="Univers LT Std 47 Cn Lt" pitchFamily="34" charset="0"/>
              </a:rPr>
              <a:t>„So wahr der HERR lebt:</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Der Mann ist ein Kind des Todes,</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der das getan hat!“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5663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830902"/>
            <a:ext cx="11737304" cy="1200329"/>
          </a:xfrm>
        </p:spPr>
        <p:txBody>
          <a:bodyPr wrap="square">
            <a:spAutoFit/>
          </a:bodyPr>
          <a:lstStyle/>
          <a:p>
            <a:pPr algn="l"/>
            <a:r>
              <a:rPr lang="de-CH" altLang="de-DE" sz="7200" dirty="0">
                <a:solidFill>
                  <a:schemeClr val="tx1"/>
                </a:solidFill>
                <a:effectLst/>
                <a:latin typeface="Univers LT Std 47 Cn Lt" pitchFamily="34" charset="0"/>
              </a:rPr>
              <a:t>„Du bist der Mann!“</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06851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923235"/>
            <a:ext cx="11737304" cy="1015663"/>
          </a:xfrm>
        </p:spPr>
        <p:txBody>
          <a:bodyPr wrap="square">
            <a:spAutoFit/>
          </a:bodyPr>
          <a:lstStyle/>
          <a:p>
            <a:pPr algn="l"/>
            <a:r>
              <a:rPr lang="de-CH" altLang="de-DE" sz="6000" dirty="0">
                <a:solidFill>
                  <a:schemeClr val="tx1"/>
                </a:solidFill>
                <a:effectLst/>
                <a:latin typeface="Univers LT Std 47 Cn Lt" pitchFamily="34" charset="0"/>
              </a:rPr>
              <a:t>„Ich habe gesündigt gegen den HERRN.“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2460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646237"/>
            <a:ext cx="11737304" cy="1569660"/>
          </a:xfrm>
        </p:spPr>
        <p:txBody>
          <a:bodyPr wrap="square">
            <a:spAutoFit/>
          </a:bodyPr>
          <a:lstStyle/>
          <a:p>
            <a:pPr algn="l"/>
            <a:r>
              <a:rPr lang="de-CH" altLang="de-DE" sz="4800" dirty="0">
                <a:solidFill>
                  <a:schemeClr val="tx1"/>
                </a:solidFill>
                <a:effectLst/>
                <a:latin typeface="Univers LT Std 47 Cn Lt" pitchFamily="34" charset="0"/>
              </a:rPr>
              <a:t>„Schlachtopfer willst du nicht, ich wollte sie dir sonst geben, und Brandopfer gefallen dir nicht.“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6519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52981"/>
            <a:ext cx="11233248" cy="1938992"/>
          </a:xfrm>
        </p:spPr>
        <p:txBody>
          <a:bodyPr wrap="square">
            <a:spAutoFit/>
          </a:bodyPr>
          <a:lstStyle/>
          <a:p>
            <a:pPr algn="l"/>
            <a:r>
              <a:rPr lang="de-CH" altLang="de-DE" sz="6000" dirty="0">
                <a:solidFill>
                  <a:schemeClr val="tx1"/>
                </a:solidFill>
                <a:effectLst/>
                <a:latin typeface="Univers LT Std 47 Cn Lt" pitchFamily="34" charset="0"/>
              </a:rPr>
              <a:t>„Du bist mein Helfer und Erretter;</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mein Gott, säume doch nicht!“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17544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32656"/>
            <a:ext cx="11737304" cy="1569660"/>
          </a:xfrm>
        </p:spPr>
        <p:txBody>
          <a:bodyPr wrap="square">
            <a:spAutoFit/>
          </a:bodyPr>
          <a:lstStyle/>
          <a:p>
            <a:pPr algn="l"/>
            <a:r>
              <a:rPr lang="de-CH" altLang="de-DE" sz="4800" dirty="0">
                <a:solidFill>
                  <a:schemeClr val="tx1"/>
                </a:solidFill>
                <a:effectLst/>
                <a:latin typeface="Univers LT Std 47 Cn Lt" pitchFamily="34" charset="0"/>
              </a:rPr>
              <a:t>„Gott, sei mir gnädig nach deiner Güte, und tilge meine Sünden nach deiner grossen Barmherzigkeit.“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75097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Apostelgeschichte 13,38-39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737304" cy="3477875"/>
          </a:xfrm>
        </p:spPr>
        <p:txBody>
          <a:bodyPr wrap="square">
            <a:spAutoFit/>
          </a:bodyPr>
          <a:lstStyle/>
          <a:p>
            <a:pPr algn="l"/>
            <a:r>
              <a:rPr lang="de-CH" altLang="de-DE" sz="4400" dirty="0">
                <a:solidFill>
                  <a:schemeClr val="tx1"/>
                </a:solidFill>
                <a:effectLst/>
                <a:latin typeface="Univers LT Std 47 Cn Lt" pitchFamily="34" charset="0"/>
              </a:rPr>
              <a:t>„So sei euch nun kundgetan, ihr Männer, liebe Brüder, dass euch durch Jesus Vergebung der Sünden verkündigt wird; und in all dem, worin ihr durch das Gesetz des Mose nicht gerecht werden konntet, ist der gerecht gemacht, der an ihn glaubt.“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26765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Hebräer 9,28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737304" cy="3046988"/>
          </a:xfrm>
        </p:spPr>
        <p:txBody>
          <a:bodyPr wrap="square">
            <a:spAutoFit/>
          </a:bodyPr>
          <a:lstStyle/>
          <a:p>
            <a:pPr algn="l"/>
            <a:r>
              <a:rPr lang="de-CH" altLang="de-DE" sz="4800" dirty="0">
                <a:solidFill>
                  <a:schemeClr val="tx1"/>
                </a:solidFill>
                <a:effectLst/>
                <a:latin typeface="Univers LT Std 47 Cn Lt" pitchFamily="34" charset="0"/>
              </a:rPr>
              <a:t>„Christus ist einmal geopfert worden, die Sünden vieler wegzunehmen; zum zweiten Mal erscheint er nicht der Sünde wegen, sondern zur Rettung derer, die ihn erwarten.“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476910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Hebräer 10,8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737304" cy="3046988"/>
          </a:xfrm>
        </p:spPr>
        <p:txBody>
          <a:bodyPr wrap="square">
            <a:spAutoFit/>
          </a:bodyPr>
          <a:lstStyle/>
          <a:p>
            <a:pPr algn="l"/>
            <a:r>
              <a:rPr lang="de-CH" altLang="de-DE" sz="4800" dirty="0">
                <a:solidFill>
                  <a:schemeClr val="tx1"/>
                </a:solidFill>
                <a:effectLst/>
                <a:latin typeface="Univers LT Std 47 Cn Lt" pitchFamily="34" charset="0"/>
              </a:rPr>
              <a:t>„Zuerst hatte er gesagt: »Opfer und Gaben, Brandopfer und </a:t>
            </a:r>
            <a:r>
              <a:rPr lang="de-CH" altLang="de-DE" sz="4800" dirty="0" err="1">
                <a:solidFill>
                  <a:schemeClr val="tx1"/>
                </a:solidFill>
                <a:effectLst/>
                <a:latin typeface="Univers LT Std 47 Cn Lt" pitchFamily="34" charset="0"/>
              </a:rPr>
              <a:t>Sündopfer</a:t>
            </a:r>
            <a:r>
              <a:rPr lang="de-CH" altLang="de-DE" sz="4800" dirty="0">
                <a:solidFill>
                  <a:schemeClr val="tx1"/>
                </a:solidFill>
                <a:effectLst/>
                <a:latin typeface="Univers LT Std 47 Cn Lt" pitchFamily="34" charset="0"/>
              </a:rPr>
              <a:t> hast du nicht gewollt</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und sie gefallen dir nicht«, welche doch nach</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dem Gesetz geopfert werden.“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32473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Hebräer 10,9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737304" cy="3046988"/>
          </a:xfrm>
        </p:spPr>
        <p:txBody>
          <a:bodyPr wrap="square">
            <a:spAutoFit/>
          </a:bodyPr>
          <a:lstStyle/>
          <a:p>
            <a:pPr algn="l"/>
            <a:r>
              <a:rPr lang="de-CH" altLang="de-DE" sz="4800" dirty="0">
                <a:solidFill>
                  <a:schemeClr val="tx1"/>
                </a:solidFill>
                <a:effectLst/>
                <a:latin typeface="Univers LT Std 47 Cn Lt" pitchFamily="34" charset="0"/>
              </a:rPr>
              <a:t>Dann aber sprach er (im Psalm 40,9):</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«Siehe, ich komme, zu tun deinen Willen.»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Da hebt er das Erste auf,</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damit er das Zweite einsetze.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17039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40323"/>
            <a:ext cx="11737304" cy="1754326"/>
          </a:xfrm>
        </p:spPr>
        <p:txBody>
          <a:bodyPr wrap="square">
            <a:spAutoFit/>
          </a:bodyPr>
          <a:lstStyle/>
          <a:p>
            <a:pPr algn="l"/>
            <a:r>
              <a:rPr lang="de-CH" altLang="de-DE" dirty="0">
                <a:solidFill>
                  <a:schemeClr val="tx1"/>
                </a:solidFill>
                <a:effectLst/>
                <a:latin typeface="Univers LT Std 47 Cn Lt" pitchFamily="34" charset="0"/>
              </a:rPr>
              <a:t>„Deinen Willen, mein Gott, tue ich gern,</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und dein Gesetz hab ich in meinem Herzen.“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73767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Jakobus-Brief 2,17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737304" cy="2585323"/>
          </a:xfrm>
        </p:spPr>
        <p:txBody>
          <a:bodyPr wrap="square">
            <a:spAutoFit/>
          </a:bodyPr>
          <a:lstStyle/>
          <a:p>
            <a:pPr algn="l"/>
            <a:r>
              <a:rPr lang="de-CH" altLang="de-DE" dirty="0">
                <a:solidFill>
                  <a:schemeClr val="tx1"/>
                </a:solidFill>
                <a:effectLst/>
                <a:latin typeface="Univers LT Std 47 Cn Lt" pitchFamily="34" charset="0"/>
              </a:rPr>
              <a:t>„So ist auch der Glaube,</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wenn er nicht Werke hat,</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tot in sich selber.“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452615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737304" cy="2585323"/>
          </a:xfrm>
        </p:spPr>
        <p:txBody>
          <a:bodyPr wrap="square">
            <a:spAutoFit/>
          </a:bodyPr>
          <a:lstStyle/>
          <a:p>
            <a:pPr algn="l"/>
            <a:r>
              <a:rPr lang="de-CH" altLang="de-DE" dirty="0">
                <a:solidFill>
                  <a:schemeClr val="tx1"/>
                </a:solidFill>
                <a:effectLst/>
                <a:latin typeface="Univers LT Std 47 Cn Lt" pitchFamily="34" charset="0"/>
              </a:rPr>
              <a:t>„Ich verkündige Gerechtigkeit in der grossen Gemeinde. Siehe, ich will mir meinen Mund nicht stopfen lassen; HERR, das weisst du.“</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347193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80918"/>
            <a:ext cx="11737304" cy="2800767"/>
          </a:xfrm>
        </p:spPr>
        <p:txBody>
          <a:bodyPr wrap="square">
            <a:spAutoFit/>
          </a:bodyPr>
          <a:lstStyle/>
          <a:p>
            <a:pPr algn="l"/>
            <a:r>
              <a:rPr lang="de-CH" altLang="de-DE" sz="4400" dirty="0">
                <a:solidFill>
                  <a:schemeClr val="tx1"/>
                </a:solidFill>
                <a:effectLst/>
                <a:latin typeface="Univers LT Std 47 Cn Lt" pitchFamily="34" charset="0"/>
              </a:rPr>
              <a:t>„Deine Gerechtigkeit verberge ich nicht in meinem Herzen; von deiner Wahrheit und von deiner Errettung rede ich. Ich verhehle deine Güte und Treue nicht vor der grossen Gemeinde.“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184808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1"/>
                </a:solidFill>
                <a:effectLst/>
                <a:latin typeface="Univers LT Std 47 Cn Lt" pitchFamily="34" charset="0"/>
              </a:rPr>
              <a:t>III. </a:t>
            </a:r>
            <a:r>
              <a:rPr lang="de-CH" altLang="de-DE" sz="7200" dirty="0">
                <a:solidFill>
                  <a:schemeClr val="tx1"/>
                </a:solidFill>
                <a:effectLst/>
                <a:latin typeface="Univers LT Std 47 Cn Lt" pitchFamily="34" charset="0"/>
              </a:rPr>
              <a:t>Eile Herr, rette mich!</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69900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937756"/>
            <a:ext cx="11233248" cy="769441"/>
          </a:xfrm>
        </p:spPr>
        <p:txBody>
          <a:bodyPr wrap="square">
            <a:spAutoFit/>
          </a:bodyPr>
          <a:lstStyle/>
          <a:p>
            <a:pPr algn="l"/>
            <a:r>
              <a:rPr lang="de-CH" altLang="de-DE" sz="4400" dirty="0">
                <a:solidFill>
                  <a:schemeClr val="tx1"/>
                </a:solidFill>
                <a:effectLst/>
                <a:latin typeface="Univers LT Std 47 Cn Lt" pitchFamily="34" charset="0"/>
              </a:rPr>
              <a:t>Ein Psalm Davids, vorzusingen.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51610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24177"/>
            <a:ext cx="11737304" cy="2800767"/>
          </a:xfrm>
        </p:spPr>
        <p:txBody>
          <a:bodyPr wrap="square">
            <a:spAutoFit/>
          </a:bodyPr>
          <a:lstStyle/>
          <a:p>
            <a:pPr algn="l"/>
            <a:r>
              <a:rPr lang="de-CH" altLang="de-DE" sz="4400" dirty="0">
                <a:solidFill>
                  <a:schemeClr val="tx1"/>
                </a:solidFill>
                <a:effectLst/>
                <a:latin typeface="Univers LT Std 47 Cn Lt" pitchFamily="34" charset="0"/>
              </a:rPr>
              <a:t>„Es haben mich umgeben Leiden ohne Zahl. Meine Sünden haben mich ereilt; ich kann sie nicht überblicken. Ihrer sind mehr als Haare auf meinem Haupt, und mein Mut hat mich verlassen.“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970043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Hebräer</a:t>
            </a:r>
            <a:r>
              <a:rPr lang="de-DE" altLang="de-DE" sz="2000" dirty="0">
                <a:effectLst/>
                <a:latin typeface="Univers LT Std 47 Cn Lt" pitchFamily="34" charset="0"/>
              </a:rPr>
              <a:t> 12,1</a:t>
            </a:r>
            <a:endParaRPr lang="de-CH"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04664"/>
            <a:ext cx="11737304" cy="1754326"/>
          </a:xfrm>
        </p:spPr>
        <p:txBody>
          <a:bodyPr wrap="square">
            <a:spAutoFit/>
          </a:bodyPr>
          <a:lstStyle/>
          <a:p>
            <a:pPr algn="l"/>
            <a:r>
              <a:rPr lang="de-CH" altLang="de-DE" dirty="0">
                <a:solidFill>
                  <a:schemeClr val="tx1"/>
                </a:solidFill>
                <a:effectLst/>
                <a:latin typeface="Univers LT Std 47 Cn Lt" pitchFamily="34" charset="0"/>
              </a:rPr>
              <a:t>„Lasst uns ablegen alles, was uns beschwert, und die Sünde, die uns umstrickt“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453737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40,14</a:t>
            </a:r>
          </a:p>
        </p:txBody>
      </p:sp>
      <p:sp>
        <p:nvSpPr>
          <p:cNvPr id="7" name="Rectangle 2"/>
          <p:cNvSpPr>
            <a:spLocks noGrp="1" noChangeArrowheads="1"/>
          </p:cNvSpPr>
          <p:nvPr>
            <p:ph type="ctrTitle"/>
          </p:nvPr>
        </p:nvSpPr>
        <p:spPr>
          <a:xfrm>
            <a:off x="119336" y="404664"/>
            <a:ext cx="11737304" cy="1754326"/>
          </a:xfrm>
        </p:spPr>
        <p:txBody>
          <a:bodyPr wrap="square">
            <a:spAutoFit/>
          </a:bodyPr>
          <a:lstStyle/>
          <a:p>
            <a:pPr algn="l"/>
            <a:r>
              <a:rPr lang="de-CH" altLang="de-DE" dirty="0">
                <a:solidFill>
                  <a:schemeClr val="tx1"/>
                </a:solidFill>
                <a:effectLst/>
                <a:latin typeface="Univers LT Std 47 Cn Lt" pitchFamily="34" charset="0"/>
              </a:rPr>
              <a:t>„Lass dir’s gefallen, HERR, mich zu erretten; eile, HERR, mir zu helfen!“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775964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593288" cy="2800767"/>
          </a:xfrm>
        </p:spPr>
        <p:txBody>
          <a:bodyPr wrap="square">
            <a:spAutoFit/>
          </a:bodyPr>
          <a:lstStyle/>
          <a:p>
            <a:pPr algn="l"/>
            <a:r>
              <a:rPr lang="de-CH" altLang="de-DE" sz="4400" dirty="0">
                <a:solidFill>
                  <a:schemeClr val="tx1"/>
                </a:solidFill>
                <a:effectLst/>
                <a:latin typeface="Univers LT Std 47 Cn Lt" pitchFamily="34" charset="0"/>
              </a:rPr>
              <a:t>„Schämen sollen sich und allesamt zuschanden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werden, die mir nach dem Leben trachten, dass</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sie mich umbringen. Es sollen zurückweichen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und zuschanden werden, die mir mein Unglück gönnen.“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055371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40,16</a:t>
            </a:r>
          </a:p>
        </p:txBody>
      </p:sp>
      <p:sp>
        <p:nvSpPr>
          <p:cNvPr id="7" name="Rectangle 2"/>
          <p:cNvSpPr>
            <a:spLocks noGrp="1" noChangeArrowheads="1"/>
          </p:cNvSpPr>
          <p:nvPr>
            <p:ph type="ctrTitle"/>
          </p:nvPr>
        </p:nvSpPr>
        <p:spPr>
          <a:xfrm>
            <a:off x="119336" y="404664"/>
            <a:ext cx="11737304" cy="1754326"/>
          </a:xfrm>
        </p:spPr>
        <p:txBody>
          <a:bodyPr wrap="square">
            <a:spAutoFit/>
          </a:bodyPr>
          <a:lstStyle/>
          <a:p>
            <a:pPr algn="l"/>
            <a:r>
              <a:rPr lang="de-CH" altLang="de-DE" dirty="0">
                <a:solidFill>
                  <a:schemeClr val="tx1"/>
                </a:solidFill>
                <a:effectLst/>
                <a:latin typeface="Univers LT Std 47 Cn Lt" pitchFamily="34" charset="0"/>
              </a:rPr>
              <a:t>„Sie sollen in ihrer Schande erschrecken,</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die über mich schreien: Da, da!“</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802689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593288" cy="2308324"/>
          </a:xfrm>
        </p:spPr>
        <p:txBody>
          <a:bodyPr wrap="square">
            <a:spAutoFit/>
          </a:bodyPr>
          <a:lstStyle/>
          <a:p>
            <a:pPr algn="l"/>
            <a:r>
              <a:rPr lang="de-CH" altLang="de-DE" sz="4800" dirty="0">
                <a:solidFill>
                  <a:schemeClr val="tx1"/>
                </a:solidFill>
                <a:effectLst/>
                <a:latin typeface="Univers LT Std 47 Cn Lt" pitchFamily="34" charset="0"/>
              </a:rPr>
              <a:t>„Lass deiner sich freuen und fröhlich sein alle,</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die nach dir fragen; und die dein Heil lieben,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lass allewege sagen: Der HERR sei hochgelobt!“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240761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40,9</a:t>
            </a:r>
          </a:p>
        </p:txBody>
      </p:sp>
      <p:sp>
        <p:nvSpPr>
          <p:cNvPr id="7" name="Rectangle 2"/>
          <p:cNvSpPr>
            <a:spLocks noGrp="1" noChangeArrowheads="1"/>
          </p:cNvSpPr>
          <p:nvPr>
            <p:ph type="ctrTitle"/>
          </p:nvPr>
        </p:nvSpPr>
        <p:spPr>
          <a:xfrm>
            <a:off x="119336" y="404664"/>
            <a:ext cx="11737304" cy="1754326"/>
          </a:xfrm>
        </p:spPr>
        <p:txBody>
          <a:bodyPr wrap="square">
            <a:spAutoFit/>
          </a:bodyPr>
          <a:lstStyle/>
          <a:p>
            <a:pPr algn="l"/>
            <a:r>
              <a:rPr lang="de-CH" altLang="de-DE" dirty="0">
                <a:solidFill>
                  <a:schemeClr val="tx1"/>
                </a:solidFill>
                <a:effectLst/>
                <a:latin typeface="Univers LT Std 47 Cn Lt" pitchFamily="34" charset="0"/>
              </a:rPr>
              <a:t>„Deinen Willen, mein Gott, tue ich gern,</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und dein Gesetz hab ich in meinem Herzen.“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325671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40,18</a:t>
            </a:r>
          </a:p>
        </p:txBody>
      </p:sp>
      <p:sp>
        <p:nvSpPr>
          <p:cNvPr id="7" name="Rectangle 2"/>
          <p:cNvSpPr>
            <a:spLocks noGrp="1" noChangeArrowheads="1"/>
          </p:cNvSpPr>
          <p:nvPr>
            <p:ph type="ctrTitle"/>
          </p:nvPr>
        </p:nvSpPr>
        <p:spPr>
          <a:xfrm>
            <a:off x="119336" y="195605"/>
            <a:ext cx="11737304" cy="2585323"/>
          </a:xfrm>
        </p:spPr>
        <p:txBody>
          <a:bodyPr wrap="square">
            <a:spAutoFit/>
          </a:bodyPr>
          <a:lstStyle/>
          <a:p>
            <a:pPr algn="l"/>
            <a:r>
              <a:rPr lang="de-CH" altLang="de-DE" dirty="0">
                <a:solidFill>
                  <a:schemeClr val="tx1"/>
                </a:solidFill>
                <a:effectLst/>
                <a:latin typeface="Univers LT Std 47 Cn Lt" pitchFamily="34" charset="0"/>
              </a:rPr>
              <a:t>„Denn ich bin arm und elend; der Herr aber sorgt für mich. Du bist mein Helfer und Erretter; mein Gott, säume doch nicht!“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17742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801200" cy="3416320"/>
          </a:xfrm>
        </p:spPr>
        <p:txBody>
          <a:bodyPr wrap="square">
            <a:spAutoFit/>
          </a:bodyPr>
          <a:lstStyle/>
          <a:p>
            <a:pPr algn="l"/>
            <a:r>
              <a:rPr lang="de-CH" altLang="de-DE" sz="3600" dirty="0">
                <a:solidFill>
                  <a:schemeClr val="tx1"/>
                </a:solidFill>
                <a:effectLst/>
                <a:latin typeface="Univers LT Std 47 Cn Lt" pitchFamily="34" charset="0"/>
              </a:rPr>
              <a:t>Ich harrte des HERRN, und er neigte sich zu mir und hörte mein Schreien. Er zog mich aus der grausigen Grube, aus lauter Schmutz und Schlamm, und stellte meine Füsse auf einen Fels, dass ich sicher treten kann; er hat mir ein neues Lied in meinen Mund gegeben, zu loben unsern Gott. Das werden viele sehen und sich fürchten und auf den HERRN hoffen.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5146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225136" cy="3416320"/>
          </a:xfrm>
        </p:spPr>
        <p:txBody>
          <a:bodyPr wrap="square">
            <a:spAutoFit/>
          </a:bodyPr>
          <a:lstStyle/>
          <a:p>
            <a:pPr algn="l"/>
            <a:r>
              <a:rPr lang="de-CH" altLang="de-DE" sz="3600" dirty="0">
                <a:solidFill>
                  <a:schemeClr val="tx1"/>
                </a:solidFill>
                <a:effectLst/>
                <a:latin typeface="Univers LT Std 47 Cn Lt" pitchFamily="34" charset="0"/>
              </a:rPr>
              <a:t>Wohl dem, der seine Hoffnung setzt auf den HERRN und sich nicht wendet zu den Hoffärtigen und denen, die mit Lügen umgehen! HERR, mein Gott, gross sind deine Wunder und deine Gedanken, die du an uns beweisest; dir ist nichts gleich! Ich will sie verkündigen und davon sagen, wiewohl sie nicht zu zählen sind.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42349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40,7-9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2862322"/>
          </a:xfrm>
        </p:spPr>
        <p:txBody>
          <a:bodyPr wrap="square">
            <a:spAutoFit/>
          </a:bodyPr>
          <a:lstStyle/>
          <a:p>
            <a:pPr algn="l"/>
            <a:r>
              <a:rPr lang="de-CH" altLang="de-DE" sz="3600" dirty="0">
                <a:solidFill>
                  <a:srgbClr val="FFFF00"/>
                </a:solidFill>
                <a:effectLst/>
                <a:latin typeface="Univers LT Std 47 Cn Lt" pitchFamily="34" charset="0"/>
              </a:rPr>
              <a:t>Schlachtopfer und Speisopfer gefallen dir nicht, aber die Ohren hast du mir aufgetan. Du willst weder Brandopfer noch </a:t>
            </a:r>
            <a:r>
              <a:rPr lang="de-CH" altLang="de-DE" sz="3600" dirty="0" err="1">
                <a:solidFill>
                  <a:srgbClr val="FFFF00"/>
                </a:solidFill>
                <a:effectLst/>
                <a:latin typeface="Univers LT Std 47 Cn Lt" pitchFamily="34" charset="0"/>
              </a:rPr>
              <a:t>Sündopfer</a:t>
            </a:r>
            <a:r>
              <a:rPr lang="de-CH" altLang="de-DE" sz="3600" dirty="0">
                <a:solidFill>
                  <a:srgbClr val="FFFF00"/>
                </a:solidFill>
                <a:effectLst/>
                <a:latin typeface="Univers LT Std 47 Cn Lt" pitchFamily="34" charset="0"/>
              </a:rPr>
              <a:t>. Da sprach ich: Siehe, ich komme; im Buch ist von mir geschrieben: Deinen Willen, mein Gott, tue ich gern,</a:t>
            </a:r>
            <a:r>
              <a:rPr lang="de-CH" altLang="de-DE" sz="3600" dirty="0">
                <a:solidFill>
                  <a:schemeClr val="tx1"/>
                </a:solidFill>
                <a:effectLst/>
                <a:latin typeface="Univers LT Std 47 Cn Lt" pitchFamily="34" charset="0"/>
              </a:rPr>
              <a:t> und dein Gesetz hab ich in meinem Herzen.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40058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65639"/>
            <a:ext cx="11161240" cy="2862322"/>
          </a:xfrm>
        </p:spPr>
        <p:txBody>
          <a:bodyPr wrap="square">
            <a:spAutoFit/>
          </a:bodyPr>
          <a:lstStyle/>
          <a:p>
            <a:pPr algn="l"/>
            <a:r>
              <a:rPr lang="de-CH" altLang="de-DE" sz="3600" dirty="0">
                <a:solidFill>
                  <a:schemeClr val="tx1"/>
                </a:solidFill>
                <a:effectLst/>
                <a:latin typeface="Univers LT Std 47 Cn Lt" pitchFamily="34" charset="0"/>
              </a:rPr>
              <a:t>Ich verkündige Gerechtigkeit in der grossen Gemeinde. Siehe, ich will mir meinen Mund nicht stopfen lassen; HERR, das weisst du. Deine Gerechtigkeit verberge ich nicht in meinem Herzen; von deiner Wahrheit und von deiner Errettung rede ich. Ich verhehle deine Güte und Treue nicht vor der grossen Gemeinde.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99669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40,12-13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225136" cy="3416320"/>
          </a:xfrm>
        </p:spPr>
        <p:txBody>
          <a:bodyPr wrap="square">
            <a:spAutoFit/>
          </a:bodyPr>
          <a:lstStyle/>
          <a:p>
            <a:pPr algn="l"/>
            <a:r>
              <a:rPr lang="de-CH" altLang="de-DE" sz="3600" dirty="0">
                <a:solidFill>
                  <a:schemeClr val="tx1"/>
                </a:solidFill>
                <a:effectLst/>
                <a:latin typeface="Univers LT Std 47 Cn Lt" pitchFamily="34" charset="0"/>
              </a:rPr>
              <a:t>Du aber, HERR, wollest deine Barmherzigkeit nicht von mir wenden; lass deine Güte und Treue allewege mich behüten. Denn es haben mich umgeben Leiden ohne Zahl. Meine Sünden haben mich ereilt; ich kann sie nicht überblicken. Ihrer sind mehr als Haare auf meinem Haupt, und mein Mut hat mich verlassen.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4986690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1262</Words>
  <Application>Microsoft Office PowerPoint</Application>
  <PresentationFormat>Benutzerdefiniert</PresentationFormat>
  <Paragraphs>141</Paragraphs>
  <Slides>48</Slides>
  <Notes>48</Notes>
  <HiddenSlides>0</HiddenSlides>
  <MMClips>0</MMClips>
  <ScaleCrop>false</ScaleCrop>
  <HeadingPairs>
    <vt:vector size="4" baseType="variant">
      <vt:variant>
        <vt:lpstr>Design</vt:lpstr>
      </vt:variant>
      <vt:variant>
        <vt:i4>1</vt:i4>
      </vt:variant>
      <vt:variant>
        <vt:lpstr>Folientitel</vt:lpstr>
      </vt:variant>
      <vt:variant>
        <vt:i4>48</vt:i4>
      </vt:variant>
    </vt:vector>
  </HeadingPairs>
  <TitlesOfParts>
    <vt:vector size="49" baseType="lpstr">
      <vt:lpstr>Designvorlage 'Berggipfel'</vt:lpstr>
      <vt:lpstr>Es erfüllt mich mit Freude zu tun, was dir mein Gott gefällt!</vt:lpstr>
      <vt:lpstr>„Ich harrte des HERRN, und er neigte sich zu mir und hörte mein Schreien.“</vt:lpstr>
      <vt:lpstr>„Du bist mein Helfer und Erretter; mein Gott, säume doch nicht!“</vt:lpstr>
      <vt:lpstr>Ein Psalm Davids, vorzusingen.</vt:lpstr>
      <vt:lpstr>Ich harrte des HERRN, und er neigte sich zu mir und hörte mein Schreien. Er zog mich aus der grausigen Grube, aus lauter Schmutz und Schlamm, und stellte meine Füsse auf einen Fels, dass ich sicher treten kann; er hat mir ein neues Lied in meinen Mund gegeben, zu loben unsern Gott. Das werden viele sehen und sich fürchten und auf den HERRN hoffen.</vt:lpstr>
      <vt:lpstr>Wohl dem, der seine Hoffnung setzt auf den HERRN und sich nicht wendet zu den Hoffärtigen und denen, die mit Lügen umgehen! HERR, mein Gott, gross sind deine Wunder und deine Gedanken, die du an uns beweisest; dir ist nichts gleich! Ich will sie verkündigen und davon sagen, wiewohl sie nicht zu zählen sind.</vt:lpstr>
      <vt:lpstr>Schlachtopfer und Speisopfer gefallen dir nicht, aber die Ohren hast du mir aufgetan. Du willst weder Brandopfer noch Sündopfer. Da sprach ich: Siehe, ich komme; im Buch ist von mir geschrieben: Deinen Willen, mein Gott, tue ich gern, und dein Gesetz hab ich in meinem Herzen.</vt:lpstr>
      <vt:lpstr>Ich verkündige Gerechtigkeit in der grossen Gemeinde. Siehe, ich will mir meinen Mund nicht stopfen lassen; HERR, das weisst du. Deine Gerechtigkeit verberge ich nicht in meinem Herzen; von deiner Wahrheit und von deiner Errettung rede ich. Ich verhehle deine Güte und Treue nicht vor der grossen Gemeinde.</vt:lpstr>
      <vt:lpstr>Du aber, HERR, wollest deine Barmherzigkeit nicht von mir wenden; lass deine Güte und Treue allewege mich behüten. Denn es haben mich umgeben Leiden ohne Zahl. Meine Sünden haben mich ereilt; ich kann sie nicht überblicken. Ihrer sind mehr als Haare auf meinem Haupt, und mein Mut hat mich verlassen.</vt:lpstr>
      <vt:lpstr>Lass dir’s gefallen, HERR, mich zu erretten; eile, HERR, mir zu helfen! Schämen sollen sich und allesamt zuschanden werden, die mir nach dem Leben trachten, dass sie mich umbringen. Es sollen zurückweichen und zuschanden werden, die mir mein Unglück gönnen.</vt:lpstr>
      <vt:lpstr>Sie sollen in ihrer Schande erschrecken, die über mich schreien: Da, da! Lass deiner sich freuen und fröhlich sein alle, die nach dir fragen; und die deine Errettung lieben, lass allewege sagen: Der HERR sei hochgelobt!</vt:lpstr>
      <vt:lpstr>Denn ich bin arm und elend; der Herr aber sorgt für mich. Du bist mein Helfer und Erretter; mein Gott, säume doch nicht!</vt:lpstr>
      <vt:lpstr>I. Der Herr hat mir geholfen!</vt:lpstr>
      <vt:lpstr>„Der HERR zog mich aus der grausigen Grube, aus lauter Schmutz und Schlamm, und stellte meine Füsse auf einen Fels, dass ich sicher treten kann.“</vt:lpstr>
      <vt:lpstr>„In der Zisterne war kein Wasser, sondern Schlamm und Jeremia sank in den Schlamm.“</vt:lpstr>
      <vt:lpstr>„Gott hat mir ein neues Lied in meinen Mund gegeben.“</vt:lpstr>
      <vt:lpstr>„Das werden viele sehen und sich fürchten und auf den HERRN hoffen.“</vt:lpstr>
      <vt:lpstr>„Wohl dem, der seine Hoffnung setzt auf den HERRN und sich nicht wendet zu den Hoffärtigen und denen, die mit Lügen umgehen!“</vt:lpstr>
      <vt:lpstr>„HERR, mein Gott, gross sind deine Wunder und deine Gedanken, die du an uns beweisest; dir ist nichts gleich! Ich will sie verkündigen und davon sagen, wiewohl sie nicht zu zählen sind.“</vt:lpstr>
      <vt:lpstr>„Ich hielt es für richtig, unter euch nichts zu wissen als allein Jesus Christus, ihn, den Gekreuzigten.“</vt:lpstr>
      <vt:lpstr>„Gott hat die Welt so geliebt, dass er seinen eingeborenen Sohn gab, auf dass alle, die an ihn glauben, nicht verloren werden, sondern das ewige Leben haben.“</vt:lpstr>
      <vt:lpstr>II. Herr, du willst keine Rituale</vt:lpstr>
      <vt:lpstr>„Schlachtopfer und Speisopfer gefallen dir nicht, aber die Ohren hast du mir aufgetan. Du willst weder Brandopfer noch Sündopfer.“</vt:lpstr>
      <vt:lpstr>„Meinst du, dass der HERR Gefallen habe am Brandopfer und Schlachtopfer gleichwie am Gehorsam gegen die Stimme des HERR? Siehe, Gehorsam ist besser als Opfer und Aufmerken besser als das Fett von Widdern.“</vt:lpstr>
      <vt:lpstr>„Die Ohren hast du mir aufgetan.“</vt:lpstr>
      <vt:lpstr>„So wahr der HERR lebt: Der Mann ist ein Kind des Todes, der das getan hat!“</vt:lpstr>
      <vt:lpstr>„Du bist der Mann!“</vt:lpstr>
      <vt:lpstr>„Ich habe gesündigt gegen den HERRN.“</vt:lpstr>
      <vt:lpstr>„Schlachtopfer willst du nicht, ich wollte sie dir sonst geben, und Brandopfer gefallen dir nicht.“</vt:lpstr>
      <vt:lpstr>„Gott, sei mir gnädig nach deiner Güte, und tilge meine Sünden nach deiner grossen Barmherzigkeit.“</vt:lpstr>
      <vt:lpstr>„So sei euch nun kundgetan, ihr Männer, liebe Brüder, dass euch durch Jesus Vergebung der Sünden verkündigt wird; und in all dem, worin ihr durch das Gesetz des Mose nicht gerecht werden konntet, ist der gerecht gemacht, der an ihn glaubt.“</vt:lpstr>
      <vt:lpstr>„Christus ist einmal geopfert worden, die Sünden vieler wegzunehmen; zum zweiten Mal erscheint er nicht der Sünde wegen, sondern zur Rettung derer, die ihn erwarten.“</vt:lpstr>
      <vt:lpstr>„Zuerst hatte er gesagt: »Opfer und Gaben, Brandopfer und Sündopfer hast du nicht gewollt und sie gefallen dir nicht«, welche doch nach dem Gesetz geopfert werden.“</vt:lpstr>
      <vt:lpstr>Dann aber sprach er (im Psalm 40,9): «Siehe, ich komme, zu tun deinen Willen.» Da hebt er das Erste auf, damit er das Zweite einsetze.</vt:lpstr>
      <vt:lpstr>„Deinen Willen, mein Gott, tue ich gern, und dein Gesetz hab ich in meinem Herzen.“</vt:lpstr>
      <vt:lpstr>„So ist auch der Glaube, wenn er nicht Werke hat, tot in sich selber.“</vt:lpstr>
      <vt:lpstr>„Ich verkündige Gerechtigkeit in der grossen Gemeinde. Siehe, ich will mir meinen Mund nicht stopfen lassen; HERR, das weisst du.“</vt:lpstr>
      <vt:lpstr>„Deine Gerechtigkeit verberge ich nicht in meinem Herzen; von deiner Wahrheit und von deiner Errettung rede ich. Ich verhehle deine Güte und Treue nicht vor der grossen Gemeinde.“</vt:lpstr>
      <vt:lpstr>III. Eile Herr, rette mich!</vt:lpstr>
      <vt:lpstr>„Es haben mich umgeben Leiden ohne Zahl. Meine Sünden haben mich ereilt; ich kann sie nicht überblicken. Ihrer sind mehr als Haare auf meinem Haupt, und mein Mut hat mich verlassen.“</vt:lpstr>
      <vt:lpstr>„Lasst uns ablegen alles, was uns beschwert, und die Sünde, die uns umstrickt“</vt:lpstr>
      <vt:lpstr>„Lass dir’s gefallen, HERR, mich zu erretten; eile, HERR, mir zu helfen!“</vt:lpstr>
      <vt:lpstr>„Schämen sollen sich und allesamt zuschanden werden, die mir nach dem Leben trachten, dass sie mich umbringen. Es sollen zurückweichen und zuschanden werden, die mir mein Unglück gönnen.“</vt:lpstr>
      <vt:lpstr>„Sie sollen in ihrer Schande erschrecken, die über mich schreien: Da, da!“</vt:lpstr>
      <vt:lpstr>„Lass deiner sich freuen und fröhlich sein alle, die nach dir fragen; und die dein Heil lieben, lass allewege sagen: Der HERR sei hochgelobt!“</vt:lpstr>
      <vt:lpstr>Schlussgedanke</vt:lpstr>
      <vt:lpstr>„Deinen Willen, mein Gott, tue ich gern, und dein Gesetz hab ich in meinem Herzen.“</vt:lpstr>
      <vt:lpstr>„Denn ich bin arm und elend; der Herr aber sorgt für mich. Du bist mein Helfer und Erretter; mein Gott, säume doch nicht!“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Einblick in das Gebetsleben des König Davids - Teil 6/7 - Es erfüllt mich mit Freude zu tun, was dir mein Gott gefällt! - Psalm 40 - Folien</dc:title>
  <dc:creator>Jürg Birnstiel</dc:creator>
  <cp:lastModifiedBy>Me</cp:lastModifiedBy>
  <cp:revision>876</cp:revision>
  <dcterms:created xsi:type="dcterms:W3CDTF">2013-11-12T15:20:47Z</dcterms:created>
  <dcterms:modified xsi:type="dcterms:W3CDTF">2019-09-17T19:44:35Z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