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4"/>
  </p:notesMasterIdLst>
  <p:handoutMasterIdLst>
    <p:handoutMasterId r:id="rId45"/>
  </p:handoutMasterIdLst>
  <p:sldIdLst>
    <p:sldId id="735" r:id="rId2"/>
    <p:sldId id="1121" r:id="rId3"/>
    <p:sldId id="1122" r:id="rId4"/>
    <p:sldId id="1123" r:id="rId5"/>
    <p:sldId id="1124" r:id="rId6"/>
    <p:sldId id="1125" r:id="rId7"/>
    <p:sldId id="1126" r:id="rId8"/>
    <p:sldId id="1127" r:id="rId9"/>
    <p:sldId id="1128" r:id="rId10"/>
    <p:sldId id="1129" r:id="rId11"/>
    <p:sldId id="1130" r:id="rId12"/>
    <p:sldId id="1131" r:id="rId13"/>
    <p:sldId id="1132" r:id="rId14"/>
    <p:sldId id="1133" r:id="rId15"/>
    <p:sldId id="1134" r:id="rId16"/>
    <p:sldId id="1135" r:id="rId17"/>
    <p:sldId id="1136" r:id="rId18"/>
    <p:sldId id="1077" r:id="rId19"/>
    <p:sldId id="1139" r:id="rId20"/>
    <p:sldId id="1140" r:id="rId21"/>
    <p:sldId id="1141" r:id="rId22"/>
    <p:sldId id="1142" r:id="rId23"/>
    <p:sldId id="962" r:id="rId24"/>
    <p:sldId id="1143" r:id="rId25"/>
    <p:sldId id="1144" r:id="rId26"/>
    <p:sldId id="1145" r:id="rId27"/>
    <p:sldId id="1137" r:id="rId28"/>
    <p:sldId id="1146" r:id="rId29"/>
    <p:sldId id="1147" r:id="rId30"/>
    <p:sldId id="1148" r:id="rId31"/>
    <p:sldId id="1138" r:id="rId32"/>
    <p:sldId id="1149" r:id="rId33"/>
    <p:sldId id="1150" r:id="rId34"/>
    <p:sldId id="1151" r:id="rId35"/>
    <p:sldId id="1152" r:id="rId36"/>
    <p:sldId id="1153" r:id="rId37"/>
    <p:sldId id="1154" r:id="rId38"/>
    <p:sldId id="1155" r:id="rId39"/>
    <p:sldId id="1156" r:id="rId40"/>
    <p:sldId id="259" r:id="rId41"/>
    <p:sldId id="1157" r:id="rId42"/>
    <p:sldId id="1158" r:id="rId4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1745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9189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9514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07450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19920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3541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1437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5582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4914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9824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78051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5166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1380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3305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68853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72768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95663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2370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260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431225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710985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51054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011922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68595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636610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112640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33663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59994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622602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7415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22247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13555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614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193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82569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6767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87822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4626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60404" y="764704"/>
            <a:ext cx="11665296" cy="1107996"/>
          </a:xfrm>
        </p:spPr>
        <p:txBody>
          <a:bodyPr wrap="square">
            <a:spAutoFit/>
          </a:bodyPr>
          <a:lstStyle/>
          <a:p>
            <a:pPr algn="l"/>
            <a:r>
              <a:rPr lang="de-DE" altLang="de-DE" sz="6600" dirty="0">
                <a:ln w="0">
                  <a:solidFill>
                    <a:schemeClr val="bg1">
                      <a:lumMod val="20000"/>
                      <a:lumOff val="80000"/>
                      <a:alpha val="50000"/>
                    </a:schemeClr>
                  </a:solidFill>
                </a:ln>
                <a:solidFill>
                  <a:srgbClr val="FFFFFF"/>
                </a:solidFill>
                <a:effectLst/>
                <a:latin typeface="Source Sans Pro Black" panose="020B0803030403020204" pitchFamily="34" charset="0"/>
                <a:ea typeface="Source Sans Pro Black" panose="020B0803030403020204" pitchFamily="34" charset="0"/>
              </a:rPr>
              <a:t>Gott - schicke einen anderen!</a:t>
            </a: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160404" y="5517232"/>
            <a:ext cx="9336360"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Serie: </a:t>
            </a:r>
            <a:r>
              <a:rPr lang="de-CH"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Der schwierige Aufbruch in eine schönere Welt  (6/11)</a:t>
            </a:r>
          </a:p>
          <a:p>
            <a:pPr algn="l"/>
            <a:r>
              <a:rPr lang="de-CH" altLang="de-DE" sz="2800" kern="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rPr>
              <a:t>Exodus 4,1-17</a:t>
            </a:r>
            <a:endParaRPr lang="de-CH" altLang="de-DE" sz="2800" kern="0" dirty="0">
              <a:ln w="0">
                <a:solidFill>
                  <a:schemeClr val="bg1">
                    <a:lumMod val="20000"/>
                    <a:lumOff val="80000"/>
                    <a:alpha val="50000"/>
                  </a:schemeClr>
                </a:solidFill>
              </a:ln>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58901"/>
            <a:ext cx="11017224" cy="3170099"/>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Doch Mose erwiderte: »Ach HERR, ich habe doch noch nie gut reden können, und auch seit du mit mir, deinem Diener, sprichst, ist das nicht besser geworden. Ich bin im Reden viel zu schwerfällig und unbeholfen.«</a:t>
            </a:r>
          </a:p>
        </p:txBody>
      </p:sp>
    </p:spTree>
    <p:extLst>
      <p:ext uri="{BB962C8B-B14F-4D97-AF65-F5344CB8AC3E}">
        <p14:creationId xmlns:p14="http://schemas.microsoft.com/office/powerpoint/2010/main" val="366438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332656"/>
            <a:ext cx="10513168" cy="2554545"/>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HERR antwortete: »Wer hat den Menschen die Sprache gegeben? Wer macht die Menschen stumm oder taub? Wer macht sie sehend oder blind? Ich bin es, der HERR!</a:t>
            </a:r>
          </a:p>
        </p:txBody>
      </p:sp>
    </p:spTree>
    <p:extLst>
      <p:ext uri="{BB962C8B-B14F-4D97-AF65-F5344CB8AC3E}">
        <p14:creationId xmlns:p14="http://schemas.microsoft.com/office/powerpoint/2010/main" val="2730576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548680"/>
            <a:ext cx="10513168" cy="1323439"/>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Also, geh jetzt! Ich werde dir helfen und dir sagen, was du reden sollst.«</a:t>
            </a:r>
          </a:p>
        </p:txBody>
      </p:sp>
    </p:spTree>
    <p:extLst>
      <p:ext uri="{BB962C8B-B14F-4D97-AF65-F5344CB8AC3E}">
        <p14:creationId xmlns:p14="http://schemas.microsoft.com/office/powerpoint/2010/main" val="750533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548680"/>
            <a:ext cx="10513168" cy="1323439"/>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Doch Mose erwiderte: »Nimm es mir nicht übel, HERR, aber schicke einen andern!«</a:t>
            </a:r>
          </a:p>
        </p:txBody>
      </p:sp>
    </p:spTree>
    <p:extLst>
      <p:ext uri="{BB962C8B-B14F-4D97-AF65-F5344CB8AC3E}">
        <p14:creationId xmlns:p14="http://schemas.microsoft.com/office/powerpoint/2010/main" val="693928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16632"/>
            <a:ext cx="10513168" cy="3170099"/>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Da wurde der HERR sehr zornig auf Mose und sagte: »Du hast doch noch einen Bruder, den Leviten Aaron! Ich </a:t>
            </a:r>
            <a:r>
              <a:rPr lang="de-DE" altLang="de-DE" sz="40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weiss</a:t>
            </a:r>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dass er gut reden kann. Er ist auf dem Weg zu dir und wird sich freuen, wenn er dich wiedersieht.</a:t>
            </a:r>
          </a:p>
        </p:txBody>
      </p:sp>
    </p:spTree>
    <p:extLst>
      <p:ext uri="{BB962C8B-B14F-4D97-AF65-F5344CB8AC3E}">
        <p14:creationId xmlns:p14="http://schemas.microsoft.com/office/powerpoint/2010/main" val="265467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04664"/>
            <a:ext cx="10513168" cy="1938992"/>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Du sagst ihm alles, was er reden soll. Ich helfe dir dabei, und ihm helfe ich auch. Ich sage euch, was ihr tun sollt.</a:t>
            </a:r>
          </a:p>
        </p:txBody>
      </p:sp>
    </p:spTree>
    <p:extLst>
      <p:ext uri="{BB962C8B-B14F-4D97-AF65-F5344CB8AC3E}">
        <p14:creationId xmlns:p14="http://schemas.microsoft.com/office/powerpoint/2010/main" val="2823330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04664"/>
            <a:ext cx="10513168" cy="1938992"/>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Wenn Aaron für dich zum Volk spricht, wird das so sein, wie wenn ein Prophet die Botschaften seines Gottes weitergibt.</a:t>
            </a:r>
          </a:p>
        </p:txBody>
      </p:sp>
    </p:spTree>
    <p:extLst>
      <p:ext uri="{BB962C8B-B14F-4D97-AF65-F5344CB8AC3E}">
        <p14:creationId xmlns:p14="http://schemas.microsoft.com/office/powerpoint/2010/main" val="1830805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521385"/>
            <a:ext cx="10513168" cy="1323439"/>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Und den Stock hier nimm in die Hand! Mit ihm wirst du die Wunder tun, die dich ausweisen.«</a:t>
            </a:r>
          </a:p>
        </p:txBody>
      </p:sp>
    </p:spTree>
    <p:extLst>
      <p:ext uri="{BB962C8B-B14F-4D97-AF65-F5344CB8AC3E}">
        <p14:creationId xmlns:p14="http://schemas.microsoft.com/office/powerpoint/2010/main" val="3490714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692696"/>
            <a:ext cx="11377264" cy="1015663"/>
          </a:xfrm>
        </p:spPr>
        <p:txBody>
          <a:bodyPr wrap="square">
            <a:spAutoFit/>
          </a:bodyPr>
          <a:lstStyle/>
          <a:p>
            <a:pPr algn="l"/>
            <a:r>
              <a:rPr lang="de-DE" altLang="de-DE" sz="60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 Sie werden mir nicht glauben</a:t>
            </a:r>
          </a:p>
        </p:txBody>
      </p:sp>
    </p:spTree>
    <p:extLst>
      <p:ext uri="{BB962C8B-B14F-4D97-AF65-F5344CB8AC3E}">
        <p14:creationId xmlns:p14="http://schemas.microsoft.com/office/powerpoint/2010/main" val="1180101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10513168" cy="2800767"/>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»Was ist, wenn die Leute von Israel mir nicht glauben und nicht auf mich hören, sondern behaupten: ‘Der HERR ist dir nicht erschienen!’«</a:t>
            </a:r>
          </a:p>
        </p:txBody>
      </p:sp>
    </p:spTree>
    <p:extLst>
      <p:ext uri="{BB962C8B-B14F-4D97-AF65-F5344CB8AC3E}">
        <p14:creationId xmlns:p14="http://schemas.microsoft.com/office/powerpoint/2010/main" val="793415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3,11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11161240" cy="2308324"/>
          </a:xfrm>
          <a:ln w="3175">
            <a:noFill/>
          </a:ln>
        </p:spPr>
        <p:txBody>
          <a:bodyPr wrap="square">
            <a:spAutoFit/>
          </a:bodyPr>
          <a:lstStyle/>
          <a:p>
            <a:pPr algn="l"/>
            <a:r>
              <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»Ich? Wer bin ich denn! Wie kann ich zum Pharao gehen und das Volk Israel aus Ägypten herausführen?«</a:t>
            </a:r>
          </a:p>
        </p:txBody>
      </p:sp>
    </p:spTree>
    <p:extLst>
      <p:ext uri="{BB962C8B-B14F-4D97-AF65-F5344CB8AC3E}">
        <p14:creationId xmlns:p14="http://schemas.microsoft.com/office/powerpoint/2010/main" val="1442509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692696"/>
            <a:ext cx="10513168" cy="1200329"/>
          </a:xfrm>
          <a:ln w="3175">
            <a:noFill/>
          </a:ln>
        </p:spPr>
        <p:txBody>
          <a:bodyPr wrap="square">
            <a:spAutoFit/>
          </a:bodyPr>
          <a:lstStyle/>
          <a:p>
            <a:pPr algn="l"/>
            <a:r>
              <a:rPr lang="de-DE" altLang="de-DE" sz="72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»Was soll ich dann tun?«</a:t>
            </a:r>
          </a:p>
        </p:txBody>
      </p:sp>
    </p:spTree>
    <p:extLst>
      <p:ext uri="{BB962C8B-B14F-4D97-AF65-F5344CB8AC3E}">
        <p14:creationId xmlns:p14="http://schemas.microsoft.com/office/powerpoint/2010/main" val="2100710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34,16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10513168" cy="2800767"/>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Blick </a:t>
            </a:r>
            <a:r>
              <a:rPr lang="de-DE" altLang="de-DE" sz="440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des HERRN </a:t>
            </a: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ruht freundlich auf denen, die nach seinem Willen leben;</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hat ein offenes Ohr für sie,</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wenn sie um Hilfe rufen.»</a:t>
            </a:r>
          </a:p>
        </p:txBody>
      </p:sp>
    </p:spTree>
    <p:extLst>
      <p:ext uri="{BB962C8B-B14F-4D97-AF65-F5344CB8AC3E}">
        <p14:creationId xmlns:p14="http://schemas.microsoft.com/office/powerpoint/2010/main" val="175159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Petrus-Brief 5,7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548680"/>
            <a:ext cx="10513168" cy="1446550"/>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«Legt alle eure Sorgen bei Gott ab,</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denn er sorgt für euch.»</a:t>
            </a:r>
          </a:p>
        </p:txBody>
      </p:sp>
    </p:spTree>
    <p:extLst>
      <p:ext uri="{BB962C8B-B14F-4D97-AF65-F5344CB8AC3E}">
        <p14:creationId xmlns:p14="http://schemas.microsoft.com/office/powerpoint/2010/main" val="3466017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764704"/>
            <a:ext cx="11305256" cy="1015663"/>
          </a:xfrm>
        </p:spPr>
        <p:txBody>
          <a:bodyPr wrap="square">
            <a:spAutoFit/>
          </a:bodyPr>
          <a:lstStyle/>
          <a:p>
            <a:pPr algn="l"/>
            <a:r>
              <a:rPr lang="de-DE" altLang="de-DE" sz="60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II.</a:t>
            </a:r>
            <a:r>
              <a:rPr lang="de-CH" altLang="de-DE" sz="60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 </a:t>
            </a:r>
            <a:r>
              <a:rPr lang="de-DE" altLang="de-DE" sz="60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Du wirst es ihnen beweisen</a:t>
            </a:r>
          </a:p>
        </p:txBody>
      </p:sp>
    </p:spTree>
    <p:extLst>
      <p:ext uri="{BB962C8B-B14F-4D97-AF65-F5344CB8AC3E}">
        <p14:creationId xmlns:p14="http://schemas.microsoft.com/office/powerpoint/2010/main" val="2592046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88640"/>
            <a:ext cx="10513168" cy="2800767"/>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»Tu das vor ihren Augen, damit sie glauben, dass ich dir erschienen bin – ich, der Gott ihrer Vorfahren der Gott Abrahams,</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Gott Isaaks und der Gott Jakobs.«</a:t>
            </a:r>
          </a:p>
        </p:txBody>
      </p:sp>
    </p:spTree>
    <p:extLst>
      <p:ext uri="{BB962C8B-B14F-4D97-AF65-F5344CB8AC3E}">
        <p14:creationId xmlns:p14="http://schemas.microsoft.com/office/powerpoint/2010/main" val="3261684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11305256" cy="2800767"/>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»Wenn sie immer noch nicht glauben und nicht auf dich hören wollen, dann nimm Wasser aus dem Nil und schütte es auf den Boden,</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und es wird zu Blut werden.«</a:t>
            </a:r>
          </a:p>
        </p:txBody>
      </p:sp>
    </p:spTree>
    <p:extLst>
      <p:ext uri="{BB962C8B-B14F-4D97-AF65-F5344CB8AC3E}">
        <p14:creationId xmlns:p14="http://schemas.microsoft.com/office/powerpoint/2010/main" val="3441879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Philipper-Brief 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332656"/>
            <a:ext cx="11305256" cy="2123658"/>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«Ich bin darin guter Zuversicht, dass der in euch angefangen hat das gute Werk, der wird’s auch vollenden bis an den Tag Christi Jesu.»</a:t>
            </a:r>
          </a:p>
        </p:txBody>
      </p:sp>
    </p:spTree>
    <p:extLst>
      <p:ext uri="{BB962C8B-B14F-4D97-AF65-F5344CB8AC3E}">
        <p14:creationId xmlns:p14="http://schemas.microsoft.com/office/powerpoint/2010/main" val="1774611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620688"/>
            <a:ext cx="11305256" cy="1107996"/>
          </a:xfrm>
        </p:spPr>
        <p:txBody>
          <a:bodyPr wrap="square">
            <a:spAutoFit/>
          </a:bodyPr>
          <a:lstStyle/>
          <a:p>
            <a:pPr algn="l"/>
            <a:r>
              <a:rPr lang="de-DE" altLang="de-DE" sz="66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III.</a:t>
            </a:r>
            <a:r>
              <a:rPr lang="de-CH" altLang="de-DE" sz="66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 </a:t>
            </a:r>
            <a:r>
              <a:rPr lang="de-DE" altLang="de-DE" sz="66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Geh jetzt! – Ich helfe dir!</a:t>
            </a:r>
          </a:p>
        </p:txBody>
      </p:sp>
    </p:spTree>
    <p:extLst>
      <p:ext uri="{BB962C8B-B14F-4D97-AF65-F5344CB8AC3E}">
        <p14:creationId xmlns:p14="http://schemas.microsoft.com/office/powerpoint/2010/main" val="3332583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332656"/>
            <a:ext cx="11305256" cy="2123658"/>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»Seit du mit mir, deinem Diener, sprichst, ist das nicht besser geworden. Ich bin im Reden viel zu schwerfällig und unbeholfen.«</a:t>
            </a:r>
          </a:p>
        </p:txBody>
      </p:sp>
    </p:spTree>
    <p:extLst>
      <p:ext uri="{BB962C8B-B14F-4D97-AF65-F5344CB8AC3E}">
        <p14:creationId xmlns:p14="http://schemas.microsoft.com/office/powerpoint/2010/main" val="3194316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11305256" cy="2800767"/>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»Wer hat den Menschen die Sprache gegeben? Wer macht die Menschen stumm oder taub? Wer macht sie sehend oder blind?</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Ich bin es, der HERR!»</a:t>
            </a:r>
          </a:p>
        </p:txBody>
      </p:sp>
    </p:spTree>
    <p:extLst>
      <p:ext uri="{BB962C8B-B14F-4D97-AF65-F5344CB8AC3E}">
        <p14:creationId xmlns:p14="http://schemas.microsoft.com/office/powerpoint/2010/main" val="131772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11161240" cy="2554545"/>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Mose erwiderte: »Und was ist, wenn die Leute von Israel mir nicht glauben und nicht auf mich hören, sondern behaupten: ‘Der HERR ist dir nicht erschienen!’ Was soll ich dann tun?«</a:t>
            </a:r>
          </a:p>
        </p:txBody>
      </p:sp>
    </p:spTree>
    <p:extLst>
      <p:ext uri="{BB962C8B-B14F-4D97-AF65-F5344CB8AC3E}">
        <p14:creationId xmlns:p14="http://schemas.microsoft.com/office/powerpoint/2010/main" val="202280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548680"/>
            <a:ext cx="11305256" cy="1446550"/>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»Also, geh jetzt! Ich werde dir helfen</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und dir sagen, was du reden sollst.«</a:t>
            </a:r>
          </a:p>
        </p:txBody>
      </p:sp>
    </p:spTree>
    <p:extLst>
      <p:ext uri="{BB962C8B-B14F-4D97-AF65-F5344CB8AC3E}">
        <p14:creationId xmlns:p14="http://schemas.microsoft.com/office/powerpoint/2010/main" val="1471473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692696"/>
            <a:ext cx="11521280" cy="923330"/>
          </a:xfrm>
        </p:spPr>
        <p:txBody>
          <a:bodyPr wrap="square">
            <a:spAutoFit/>
          </a:bodyPr>
          <a:lstStyle/>
          <a:p>
            <a:pPr algn="l"/>
            <a:r>
              <a:rPr lang="de-DE" altLang="de-DE"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IV.</a:t>
            </a:r>
            <a:r>
              <a:rPr lang="de-CH" altLang="de-DE"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 </a:t>
            </a:r>
            <a:r>
              <a:rPr lang="de-DE" altLang="de-DE"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Trotzdem – das mach ich nicht</a:t>
            </a:r>
          </a:p>
        </p:txBody>
      </p:sp>
    </p:spTree>
    <p:extLst>
      <p:ext uri="{BB962C8B-B14F-4D97-AF65-F5344CB8AC3E}">
        <p14:creationId xmlns:p14="http://schemas.microsoft.com/office/powerpoint/2010/main" val="4242874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548680"/>
            <a:ext cx="11305256" cy="1446550"/>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»Nimm es mir nicht übel, HERR,</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aber schicke einen andern!«</a:t>
            </a:r>
          </a:p>
        </p:txBody>
      </p:sp>
    </p:spTree>
    <p:extLst>
      <p:ext uri="{BB962C8B-B14F-4D97-AF65-F5344CB8AC3E}">
        <p14:creationId xmlns:p14="http://schemas.microsoft.com/office/powerpoint/2010/main" val="13468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268760"/>
            <a:ext cx="11305256" cy="830997"/>
          </a:xfrm>
          <a:ln w="3175">
            <a:noFill/>
          </a:ln>
        </p:spPr>
        <p:txBody>
          <a:bodyPr wrap="square">
            <a:spAutoFit/>
          </a:bodyPr>
          <a:lstStyle/>
          <a:p>
            <a:pPr algn="l"/>
            <a:r>
              <a:rPr lang="de-DE" altLang="de-DE" sz="48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»Da wurde der HERR sehr zornig auf Mose.«</a:t>
            </a:r>
          </a:p>
        </p:txBody>
      </p:sp>
    </p:spTree>
    <p:extLst>
      <p:ext uri="{BB962C8B-B14F-4D97-AF65-F5344CB8AC3E}">
        <p14:creationId xmlns:p14="http://schemas.microsoft.com/office/powerpoint/2010/main" val="4086501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3,36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11305256" cy="2123658"/>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»Wer an den Sohn glaubt, hat das ewige Leben. Wer dem Sohn nicht gehorcht, wird das Leben nicht sehen; der Zorn Gottes bleibt auf ihm.«</a:t>
            </a:r>
          </a:p>
        </p:txBody>
      </p:sp>
    </p:spTree>
    <p:extLst>
      <p:ext uri="{BB962C8B-B14F-4D97-AF65-F5344CB8AC3E}">
        <p14:creationId xmlns:p14="http://schemas.microsoft.com/office/powerpoint/2010/main" val="1283484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5,8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332656"/>
            <a:ext cx="11305256" cy="2123658"/>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«Gott beweist uns seine Liebe dadurch,</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dass Christus für uns starb,</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als wir noch Sünder waren.»</a:t>
            </a:r>
          </a:p>
        </p:txBody>
      </p:sp>
    </p:spTree>
    <p:extLst>
      <p:ext uri="{BB962C8B-B14F-4D97-AF65-F5344CB8AC3E}">
        <p14:creationId xmlns:p14="http://schemas.microsoft.com/office/powerpoint/2010/main" val="3265299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Thessalonicher 1,10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671210"/>
            <a:ext cx="11305256" cy="1446550"/>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«Jesus, der uns errettet</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von dem zukünftigen Zorn.»</a:t>
            </a:r>
          </a:p>
        </p:txBody>
      </p:sp>
    </p:spTree>
    <p:extLst>
      <p:ext uri="{BB962C8B-B14F-4D97-AF65-F5344CB8AC3E}">
        <p14:creationId xmlns:p14="http://schemas.microsoft.com/office/powerpoint/2010/main" val="3841136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3,18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88640"/>
            <a:ext cx="11305256" cy="3477875"/>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«Wer an Jesus glaubt, wird nicht verurteilt.</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Wer aber nicht glaubt, ist damit schon verurteilt; denn der, an dessen Namen</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er nicht geglaubt hat,</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ist Gottes eigener Sohn.»</a:t>
            </a:r>
          </a:p>
        </p:txBody>
      </p:sp>
    </p:spTree>
    <p:extLst>
      <p:ext uri="{BB962C8B-B14F-4D97-AF65-F5344CB8AC3E}">
        <p14:creationId xmlns:p14="http://schemas.microsoft.com/office/powerpoint/2010/main" val="3319249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3,17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548680"/>
            <a:ext cx="11305256" cy="2123658"/>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«Gott hat seinen Sohn nicht in die Welt gesandt, um sie zu verurteilen, sondern um sie durch ihn zu retten.»</a:t>
            </a:r>
          </a:p>
        </p:txBody>
      </p:sp>
    </p:spTree>
    <p:extLst>
      <p:ext uri="{BB962C8B-B14F-4D97-AF65-F5344CB8AC3E}">
        <p14:creationId xmlns:p14="http://schemas.microsoft.com/office/powerpoint/2010/main" val="3235512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76770"/>
            <a:ext cx="11305256" cy="2123658"/>
          </a:xfrm>
          <a:ln w="3175">
            <a:noFill/>
          </a:ln>
        </p:spPr>
        <p:txBody>
          <a:bodyPr wrap="square">
            <a:spAutoFit/>
          </a:bodyPr>
          <a:lstStyle/>
          <a:p>
            <a:pPr algn="l"/>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«Wenn Aaron für dich zum Volk spricht,</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wird das so sein, wie wenn ein Prophet</a:t>
            </a:r>
            <a:b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sz="44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die Botschaften seines Gottes weitergibt.»</a:t>
            </a:r>
          </a:p>
        </p:txBody>
      </p:sp>
    </p:spTree>
    <p:extLst>
      <p:ext uri="{BB962C8B-B14F-4D97-AF65-F5344CB8AC3E}">
        <p14:creationId xmlns:p14="http://schemas.microsoft.com/office/powerpoint/2010/main" val="16324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260648"/>
            <a:ext cx="11161240" cy="2554545"/>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»Was hast du da in deiner Hand?«, fragte der HERR. »Einen Stock«, sagte Mose. »Wirf ihn auf die Erde!«, befahl der HERR. Mose tat es. Da wurde der Stock zu einer Schlange, und Mose lief vor ihr davon.</a:t>
            </a:r>
          </a:p>
        </p:txBody>
      </p:sp>
    </p:spTree>
    <p:extLst>
      <p:ext uri="{BB962C8B-B14F-4D97-AF65-F5344CB8AC3E}">
        <p14:creationId xmlns:p14="http://schemas.microsoft.com/office/powerpoint/2010/main" val="2313267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04664"/>
            <a:ext cx="9289032" cy="1569660"/>
          </a:xfrm>
          <a:ln w="0">
            <a:noFill/>
          </a:ln>
        </p:spPr>
        <p:txBody>
          <a:bodyPr wrap="square">
            <a:spAutoFit/>
          </a:bodyPr>
          <a:lstStyle/>
          <a:p>
            <a:pPr algn="l"/>
            <a:r>
              <a:rPr lang="de-DE" altLang="de-DE" sz="9600" dirty="0">
                <a:ln w="0">
                  <a:solidFill>
                    <a:schemeClr val="bg1">
                      <a:lumMod val="20000"/>
                      <a:lumOff val="80000"/>
                      <a:alpha val="50000"/>
                    </a:schemeClr>
                  </a:solidFill>
                </a:ln>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620688"/>
            <a:ext cx="11305256" cy="1754326"/>
          </a:xfrm>
          <a:ln w="3175">
            <a:noFill/>
          </a:ln>
        </p:spPr>
        <p:txBody>
          <a:bodyPr wrap="square">
            <a:spAutoFit/>
          </a:bodyPr>
          <a:lstStyle/>
          <a:p>
            <a:pPr algn="l"/>
            <a:r>
              <a:rPr lang="de-DE" altLang="de-DE"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»Nimm es mir nicht übel, HERR,</a:t>
            </a:r>
            <a:br>
              <a:rPr lang="de-DE" altLang="de-DE"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aber schicke einen andern!«</a:t>
            </a:r>
          </a:p>
        </p:txBody>
      </p:sp>
    </p:spTree>
    <p:extLst>
      <p:ext uri="{BB962C8B-B14F-4D97-AF65-F5344CB8AC3E}">
        <p14:creationId xmlns:p14="http://schemas.microsoft.com/office/powerpoint/2010/main" val="3020846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28,20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76672"/>
            <a:ext cx="11305256" cy="1754326"/>
          </a:xfrm>
          <a:ln w="3175">
            <a:noFill/>
          </a:ln>
        </p:spPr>
        <p:txBody>
          <a:bodyPr wrap="square">
            <a:spAutoFit/>
          </a:bodyPr>
          <a:lstStyle/>
          <a:p>
            <a:pPr algn="l"/>
            <a:r>
              <a:rPr lang="de-DE" altLang="de-DE"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«Ich bin jeden Tag bei euch,</a:t>
            </a:r>
            <a:br>
              <a:rPr lang="de-DE" altLang="de-DE"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br>
            <a:r>
              <a:rPr lang="de-DE" altLang="de-DE"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bis zum Ende der Welt.»</a:t>
            </a:r>
          </a:p>
        </p:txBody>
      </p:sp>
    </p:spTree>
    <p:extLst>
      <p:ext uri="{BB962C8B-B14F-4D97-AF65-F5344CB8AC3E}">
        <p14:creationId xmlns:p14="http://schemas.microsoft.com/office/powerpoint/2010/main" val="152037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332656"/>
            <a:ext cx="10441160" cy="1938992"/>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HERR befahl ihm: »Pack sie beim Schwanz!« Mose fasste zu, und sie wurde in seiner Hand wieder zum Stock.</a:t>
            </a:r>
          </a:p>
        </p:txBody>
      </p:sp>
    </p:spTree>
    <p:extLst>
      <p:ext uri="{BB962C8B-B14F-4D97-AF65-F5344CB8AC3E}">
        <p14:creationId xmlns:p14="http://schemas.microsoft.com/office/powerpoint/2010/main" val="58794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88640"/>
            <a:ext cx="10441160" cy="2554545"/>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Da sagte der HERR: »Tu das vor ihren Augen, damit sie glauben, dass ich dir erschienen bin – ich, der Gott ihrer Vorfahren der Gott Abrahams, der Gott Isaaks und der Gott Jakobs.«</a:t>
            </a:r>
          </a:p>
        </p:txBody>
      </p:sp>
    </p:spTree>
    <p:extLst>
      <p:ext uri="{BB962C8B-B14F-4D97-AF65-F5344CB8AC3E}">
        <p14:creationId xmlns:p14="http://schemas.microsoft.com/office/powerpoint/2010/main" val="350984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39816" y="494116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4,6-7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116632"/>
            <a:ext cx="11377264" cy="4401205"/>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Dann befahl der HERR Mose: »Steck die Hand in dein Gewand!« Mose gehorchte, und als er seine Hand wieder hervorzog, war sie voll Aussatz, </a:t>
            </a:r>
            <a:r>
              <a:rPr lang="de-DE" altLang="de-DE" sz="4000" dirty="0" err="1">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weiss</a:t>
            </a:r>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 wie Schnee. »Steck deine Hand noch einmal in dein Gewand«, befahl der HERR. Mose tat es, und als er sie wieder hervorzog, war sie so gesund wie der übrige Körper.</a:t>
            </a:r>
          </a:p>
        </p:txBody>
      </p:sp>
    </p:spTree>
    <p:extLst>
      <p:ext uri="{BB962C8B-B14F-4D97-AF65-F5344CB8AC3E}">
        <p14:creationId xmlns:p14="http://schemas.microsoft.com/office/powerpoint/2010/main" val="94086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404664"/>
            <a:ext cx="11017224" cy="1938992"/>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Der HERR sagte: »Wenn sie sich durch das Wunder mit dem Stock nicht überzeugen lassen, dann wird dieses zweite Wunder sie überzeugen.</a:t>
            </a:r>
          </a:p>
        </p:txBody>
      </p:sp>
    </p:spTree>
    <p:extLst>
      <p:ext uri="{BB962C8B-B14F-4D97-AF65-F5344CB8AC3E}">
        <p14:creationId xmlns:p14="http://schemas.microsoft.com/office/powerpoint/2010/main" val="51223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11824" y="4269787"/>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Mose 4,9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191344" y="332656"/>
            <a:ext cx="11017224" cy="2554545"/>
          </a:xfrm>
          <a:ln w="3175">
            <a:noFill/>
          </a:ln>
        </p:spPr>
        <p:txBody>
          <a:bodyPr wrap="square">
            <a:spAutoFit/>
          </a:bodyPr>
          <a:lstStyle/>
          <a:p>
            <a:pPr algn="l"/>
            <a:r>
              <a:rPr lang="de-DE" altLang="de-DE" sz="4000" dirty="0">
                <a:ln w="0">
                  <a:solidFill>
                    <a:schemeClr val="bg1">
                      <a:lumMod val="20000"/>
                      <a:lumOff val="80000"/>
                      <a:alpha val="50000"/>
                    </a:schemeClr>
                  </a:solidFill>
                </a:ln>
                <a:solidFill>
                  <a:schemeClr val="tx1"/>
                </a:solidFill>
                <a:effectLst/>
                <a:latin typeface="Source Sans Pro" panose="020B0503030403020204" pitchFamily="34" charset="0"/>
                <a:ea typeface="Source Sans Pro" panose="020B0503030403020204" pitchFamily="34" charset="0"/>
              </a:rPr>
              <a:t>Wenn sie aber immer noch nicht glauben und nicht auf dich hören wollen, dann nimm Wasser aus dem Nil und schütte es auf den Boden, und es wird zu Blut werden.«</a:t>
            </a:r>
          </a:p>
        </p:txBody>
      </p:sp>
    </p:spTree>
    <p:extLst>
      <p:ext uri="{BB962C8B-B14F-4D97-AF65-F5344CB8AC3E}">
        <p14:creationId xmlns:p14="http://schemas.microsoft.com/office/powerpoint/2010/main" val="317693865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1096</Words>
  <Application>Microsoft Office PowerPoint</Application>
  <PresentationFormat>Benutzerdefiniert</PresentationFormat>
  <Paragraphs>122</Paragraphs>
  <Slides>42</Slides>
  <Notes>42</Notes>
  <HiddenSlides>0</HiddenSlides>
  <MMClips>0</MMClips>
  <ScaleCrop>false</ScaleCrop>
  <HeadingPairs>
    <vt:vector size="4" baseType="variant">
      <vt:variant>
        <vt:lpstr>Design</vt:lpstr>
      </vt:variant>
      <vt:variant>
        <vt:i4>1</vt:i4>
      </vt:variant>
      <vt:variant>
        <vt:lpstr>Folientitel</vt:lpstr>
      </vt:variant>
      <vt:variant>
        <vt:i4>42</vt:i4>
      </vt:variant>
    </vt:vector>
  </HeadingPairs>
  <TitlesOfParts>
    <vt:vector size="43" baseType="lpstr">
      <vt:lpstr>Designvorlage 'Berggipfel'</vt:lpstr>
      <vt:lpstr>Gott - schicke einen anderen!</vt:lpstr>
      <vt:lpstr>»Ich? Wer bin ich denn! Wie kann ich zum Pharao gehen und das Volk Israel aus Ägypten herausführen?«</vt:lpstr>
      <vt:lpstr>Mose erwiderte: »Und was ist, wenn die Leute von Israel mir nicht glauben und nicht auf mich hören, sondern behaupten: ‘Der HERR ist dir nicht erschienen!’ Was soll ich dann tun?«</vt:lpstr>
      <vt:lpstr>»Was hast du da in deiner Hand?«, fragte der HERR. »Einen Stock«, sagte Mose. »Wirf ihn auf die Erde!«, befahl der HERR. Mose tat es. Da wurde der Stock zu einer Schlange, und Mose lief vor ihr davon.</vt:lpstr>
      <vt:lpstr>Der HERR befahl ihm: »Pack sie beim Schwanz!« Mose fasste zu, und sie wurde in seiner Hand wieder zum Stock.</vt:lpstr>
      <vt:lpstr>Da sagte der HERR: »Tu das vor ihren Augen, damit sie glauben, dass ich dir erschienen bin – ich, der Gott ihrer Vorfahren der Gott Abrahams, der Gott Isaaks und der Gott Jakobs.«</vt:lpstr>
      <vt:lpstr>Dann befahl der HERR Mose: »Steck die Hand in dein Gewand!« Mose gehorchte, und als er seine Hand wieder hervorzog, war sie voll Aussatz, weiss wie Schnee. »Steck deine Hand noch einmal in dein Gewand«, befahl der HERR. Mose tat es, und als er sie wieder hervorzog, war sie so gesund wie der übrige Körper.</vt:lpstr>
      <vt:lpstr>Der HERR sagte: »Wenn sie sich durch das Wunder mit dem Stock nicht überzeugen lassen, dann wird dieses zweite Wunder sie überzeugen.</vt:lpstr>
      <vt:lpstr>Wenn sie aber immer noch nicht glauben und nicht auf dich hören wollen, dann nimm Wasser aus dem Nil und schütte es auf den Boden, und es wird zu Blut werden.«</vt:lpstr>
      <vt:lpstr>Doch Mose erwiderte: »Ach HERR, ich habe doch noch nie gut reden können, und auch seit du mit mir, deinem Diener, sprichst, ist das nicht besser geworden. Ich bin im Reden viel zu schwerfällig und unbeholfen.«</vt:lpstr>
      <vt:lpstr>Der HERR antwortete: »Wer hat den Menschen die Sprache gegeben? Wer macht die Menschen stumm oder taub? Wer macht sie sehend oder blind? Ich bin es, der HERR!</vt:lpstr>
      <vt:lpstr>Also, geh jetzt! Ich werde dir helfen und dir sagen, was du reden sollst.«</vt:lpstr>
      <vt:lpstr>Doch Mose erwiderte: »Nimm es mir nicht übel, HERR, aber schicke einen andern!«</vt:lpstr>
      <vt:lpstr>Da wurde der HERR sehr zornig auf Mose und sagte: »Du hast doch noch einen Bruder, den Leviten Aaron! Ich weiss, dass er gut reden kann. Er ist auf dem Weg zu dir und wird sich freuen, wenn er dich wiedersieht.</vt:lpstr>
      <vt:lpstr>Du sagst ihm alles, was er reden soll. Ich helfe dir dabei, und ihm helfe ich auch. Ich sage euch, was ihr tun sollt.</vt:lpstr>
      <vt:lpstr>Wenn Aaron für dich zum Volk spricht, wird das so sein, wie wenn ein Prophet die Botschaften seines Gottes weitergibt.</vt:lpstr>
      <vt:lpstr>Und den Stock hier nimm in die Hand! Mit ihm wirst du die Wunder tun, die dich ausweisen.«</vt:lpstr>
      <vt:lpstr>I. Sie werden mir nicht glauben</vt:lpstr>
      <vt:lpstr>»Was ist, wenn die Leute von Israel mir nicht glauben und nicht auf mich hören, sondern behaupten: ‘Der HERR ist dir nicht erschienen!’«</vt:lpstr>
      <vt:lpstr>»Was soll ich dann tun?«</vt:lpstr>
      <vt:lpstr>«Der Blick des HERRN ruht freundlich auf denen, die nach seinem Willen leben; er hat ein offenes Ohr für sie, wenn sie um Hilfe rufen.»</vt:lpstr>
      <vt:lpstr>«Legt alle eure Sorgen bei Gott ab, denn er sorgt für euch.»</vt:lpstr>
      <vt:lpstr>II. Du wirst es ihnen beweisen</vt:lpstr>
      <vt:lpstr>»Tu das vor ihren Augen, damit sie glauben, dass ich dir erschienen bin – ich, der Gott ihrer Vorfahren der Gott Abrahams, der Gott Isaaks und der Gott Jakobs.«</vt:lpstr>
      <vt:lpstr>»Wenn sie immer noch nicht glauben und nicht auf dich hören wollen, dann nimm Wasser aus dem Nil und schütte es auf den Boden, und es wird zu Blut werden.«</vt:lpstr>
      <vt:lpstr>«Ich bin darin guter Zuversicht, dass der in euch angefangen hat das gute Werk, der wird’s auch vollenden bis an den Tag Christi Jesu.»</vt:lpstr>
      <vt:lpstr>III. Geh jetzt! – Ich helfe dir!</vt:lpstr>
      <vt:lpstr>»Seit du mit mir, deinem Diener, sprichst, ist das nicht besser geworden. Ich bin im Reden viel zu schwerfällig und unbeholfen.«</vt:lpstr>
      <vt:lpstr>»Wer hat den Menschen die Sprache gegeben? Wer macht die Menschen stumm oder taub? Wer macht sie sehend oder blind? Ich bin es, der HERR!»</vt:lpstr>
      <vt:lpstr>»Also, geh jetzt! Ich werde dir helfen und dir sagen, was du reden sollst.«</vt:lpstr>
      <vt:lpstr>IV. Trotzdem – das mach ich nicht</vt:lpstr>
      <vt:lpstr>»Nimm es mir nicht übel, HERR, aber schicke einen andern!«</vt:lpstr>
      <vt:lpstr>»Da wurde der HERR sehr zornig auf Mose.«</vt:lpstr>
      <vt:lpstr>»Wer an den Sohn glaubt, hat das ewige Leben. Wer dem Sohn nicht gehorcht, wird das Leben nicht sehen; der Zorn Gottes bleibt auf ihm.«</vt:lpstr>
      <vt:lpstr>«Gott beweist uns seine Liebe dadurch, dass Christus für uns starb, als wir noch Sünder waren.»</vt:lpstr>
      <vt:lpstr>«Jesus, der uns errettet von dem zukünftigen Zorn.»</vt:lpstr>
      <vt:lpstr>«Wer an Jesus glaubt, wird nicht verurteilt. Wer aber nicht glaubt, ist damit schon verurteilt; denn der, an dessen Namen er nicht geglaubt hat, ist Gottes eigener Sohn.»</vt:lpstr>
      <vt:lpstr>«Gott hat seinen Sohn nicht in die Welt gesandt, um sie zu verurteilen, sondern um sie durch ihn zu retten.»</vt:lpstr>
      <vt:lpstr>«Wenn Aaron für dich zum Volk spricht, wird das so sein, wie wenn ein Prophet die Botschaften seines Gottes weitergibt.»</vt:lpstr>
      <vt:lpstr>Schlussgedanke</vt:lpstr>
      <vt:lpstr>»Nimm es mir nicht übel, HERR, aber schicke einen andern!«</vt:lpstr>
      <vt:lpstr>«Ich bin jeden Tag bei euch, bis zum Ende der Welt.»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schwierige Aufbruch in eine schönere Welt - Teil 06/11 - Gott – schicke einen anderen! - Folien</dc:title>
  <dc:creator>Jürg Birnstiel</dc:creator>
  <cp:lastModifiedBy>Me</cp:lastModifiedBy>
  <cp:revision>916</cp:revision>
  <dcterms:created xsi:type="dcterms:W3CDTF">2013-11-12T15:20:47Z</dcterms:created>
  <dcterms:modified xsi:type="dcterms:W3CDTF">2021-02-13T10:49:37Z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