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643" r:id="rId3"/>
    <p:sldId id="430" r:id="rId4"/>
    <p:sldId id="701" r:id="rId5"/>
    <p:sldId id="692" r:id="rId6"/>
    <p:sldId id="702" r:id="rId7"/>
    <p:sldId id="693" r:id="rId8"/>
    <p:sldId id="703" r:id="rId9"/>
    <p:sldId id="694" r:id="rId10"/>
    <p:sldId id="696" r:id="rId11"/>
    <p:sldId id="691" r:id="rId12"/>
    <p:sldId id="695" r:id="rId13"/>
    <p:sldId id="697" r:id="rId14"/>
    <p:sldId id="698" r:id="rId15"/>
    <p:sldId id="699" r:id="rId16"/>
    <p:sldId id="263" r:id="rId17"/>
    <p:sldId id="700" r:id="rId18"/>
    <p:sldId id="704" r:id="rId19"/>
    <p:sldId id="325" r:id="rId20"/>
  </p:sldIdLst>
  <p:sldSz cx="9144000" cy="6858000" type="screen4x3"/>
  <p:notesSz cx="6858000" cy="9144000"/>
  <p:defaultTextStyle>
    <a:defPPr>
      <a:defRPr lang="de-CH"/>
    </a:defPPr>
    <a:lvl1pPr algn="l" rtl="0" fontAlgn="base">
      <a:spcBef>
        <a:spcPct val="0"/>
      </a:spcBef>
      <a:spcAft>
        <a:spcPct val="0"/>
      </a:spcAft>
      <a:defRPr sz="4800" kern="1200">
        <a:solidFill>
          <a:schemeClr val="tx1"/>
        </a:solidFill>
        <a:latin typeface="Arial" charset="0"/>
        <a:ea typeface="+mn-ea"/>
        <a:cs typeface="+mn-cs"/>
      </a:defRPr>
    </a:lvl1pPr>
    <a:lvl2pPr marL="457200" algn="l" rtl="0" fontAlgn="base">
      <a:spcBef>
        <a:spcPct val="0"/>
      </a:spcBef>
      <a:spcAft>
        <a:spcPct val="0"/>
      </a:spcAft>
      <a:defRPr sz="4800" kern="1200">
        <a:solidFill>
          <a:schemeClr val="tx1"/>
        </a:solidFill>
        <a:latin typeface="Arial" charset="0"/>
        <a:ea typeface="+mn-ea"/>
        <a:cs typeface="+mn-cs"/>
      </a:defRPr>
    </a:lvl2pPr>
    <a:lvl3pPr marL="914400" algn="l" rtl="0" fontAlgn="base">
      <a:spcBef>
        <a:spcPct val="0"/>
      </a:spcBef>
      <a:spcAft>
        <a:spcPct val="0"/>
      </a:spcAft>
      <a:defRPr sz="4800" kern="1200">
        <a:solidFill>
          <a:schemeClr val="tx1"/>
        </a:solidFill>
        <a:latin typeface="Arial" charset="0"/>
        <a:ea typeface="+mn-ea"/>
        <a:cs typeface="+mn-cs"/>
      </a:defRPr>
    </a:lvl3pPr>
    <a:lvl4pPr marL="1371600" algn="l" rtl="0" fontAlgn="base">
      <a:spcBef>
        <a:spcPct val="0"/>
      </a:spcBef>
      <a:spcAft>
        <a:spcPct val="0"/>
      </a:spcAft>
      <a:defRPr sz="4800" kern="1200">
        <a:solidFill>
          <a:schemeClr val="tx1"/>
        </a:solidFill>
        <a:latin typeface="Arial" charset="0"/>
        <a:ea typeface="+mn-ea"/>
        <a:cs typeface="+mn-cs"/>
      </a:defRPr>
    </a:lvl4pPr>
    <a:lvl5pPr marL="1828800" algn="l" rtl="0" fontAlgn="base">
      <a:spcBef>
        <a:spcPct val="0"/>
      </a:spcBef>
      <a:spcAft>
        <a:spcPct val="0"/>
      </a:spcAft>
      <a:defRPr sz="4800" kern="1200">
        <a:solidFill>
          <a:schemeClr val="tx1"/>
        </a:solidFill>
        <a:latin typeface="Arial" charset="0"/>
        <a:ea typeface="+mn-ea"/>
        <a:cs typeface="+mn-cs"/>
      </a:defRPr>
    </a:lvl5pPr>
    <a:lvl6pPr marL="2286000" algn="l" defTabSz="914400" rtl="0" eaLnBrk="1" latinLnBrk="0" hangingPunct="1">
      <a:defRPr sz="4800" kern="1200">
        <a:solidFill>
          <a:schemeClr val="tx1"/>
        </a:solidFill>
        <a:latin typeface="Arial" charset="0"/>
        <a:ea typeface="+mn-ea"/>
        <a:cs typeface="+mn-cs"/>
      </a:defRPr>
    </a:lvl6pPr>
    <a:lvl7pPr marL="2743200" algn="l" defTabSz="914400" rtl="0" eaLnBrk="1" latinLnBrk="0" hangingPunct="1">
      <a:defRPr sz="4800" kern="1200">
        <a:solidFill>
          <a:schemeClr val="tx1"/>
        </a:solidFill>
        <a:latin typeface="Arial" charset="0"/>
        <a:ea typeface="+mn-ea"/>
        <a:cs typeface="+mn-cs"/>
      </a:defRPr>
    </a:lvl7pPr>
    <a:lvl8pPr marL="3200400" algn="l" defTabSz="914400" rtl="0" eaLnBrk="1" latinLnBrk="0" hangingPunct="1">
      <a:defRPr sz="4800" kern="1200">
        <a:solidFill>
          <a:schemeClr val="tx1"/>
        </a:solidFill>
        <a:latin typeface="Arial" charset="0"/>
        <a:ea typeface="+mn-ea"/>
        <a:cs typeface="+mn-cs"/>
      </a:defRPr>
    </a:lvl8pPr>
    <a:lvl9pPr marL="3657600" algn="l" defTabSz="914400" rtl="0" eaLnBrk="1" latinLnBrk="0" hangingPunct="1">
      <a:defRPr sz="4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692CC"/>
    <a:srgbClr val="FF6702"/>
    <a:srgbClr val="FF3305"/>
    <a:srgbClr val="CF3E00"/>
    <a:srgbClr val="236F7A"/>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4649" autoAdjust="0"/>
  </p:normalViewPr>
  <p:slideViewPr>
    <p:cSldViewPr>
      <p:cViewPr varScale="1">
        <p:scale>
          <a:sx n="125" d="100"/>
          <a:sy n="125" d="100"/>
        </p:scale>
        <p:origin x="-13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de-DE" smtClean="0"/>
              <a:t>Titelmasterformat durch Klicken bearbeiten</a:t>
            </a:r>
            <a:endParaRPr kumimoji="0" lang="en-US"/>
          </a:p>
        </p:txBody>
      </p:sp>
      <p:sp>
        <p:nvSpPr>
          <p:cNvPr id="22" name="Unt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smtClean="0"/>
              <a:t>Formatvorlage des Untertitelmasters durch Klicken bearbeiten</a:t>
            </a:r>
            <a:endParaRPr kumimoji="0" lang="en-US"/>
          </a:p>
        </p:txBody>
      </p:sp>
      <p:sp>
        <p:nvSpPr>
          <p:cNvPr id="7" name="Datumsplatzhalter 6"/>
          <p:cNvSpPr>
            <a:spLocks noGrp="1"/>
          </p:cNvSpPr>
          <p:nvPr>
            <p:ph type="dt" sz="half" idx="10"/>
          </p:nvPr>
        </p:nvSpPr>
        <p:spPr/>
        <p:txBody>
          <a:bodyPr/>
          <a:lstStyle>
            <a:extLst/>
          </a:lstStyle>
          <a:p>
            <a:endParaRPr lang="de-CH"/>
          </a:p>
        </p:txBody>
      </p:sp>
      <p:sp>
        <p:nvSpPr>
          <p:cNvPr id="20" name="Fußzeilenplatzhalter 19"/>
          <p:cNvSpPr>
            <a:spLocks noGrp="1"/>
          </p:cNvSpPr>
          <p:nvPr>
            <p:ph type="ftr" sz="quarter" idx="11"/>
          </p:nvPr>
        </p:nvSpPr>
        <p:spPr/>
        <p:txBody>
          <a:bodyPr/>
          <a:lstStyle>
            <a:extLst/>
          </a:lstStyle>
          <a:p>
            <a:endParaRPr lang="de-CH"/>
          </a:p>
        </p:txBody>
      </p:sp>
      <p:sp>
        <p:nvSpPr>
          <p:cNvPr id="10" name="Foliennummernplatzhalter 9"/>
          <p:cNvSpPr>
            <a:spLocks noGrp="1"/>
          </p:cNvSpPr>
          <p:nvPr>
            <p:ph type="sldNum" sz="quarter" idx="12"/>
          </p:nvPr>
        </p:nvSpPr>
        <p:spPr/>
        <p:txBody>
          <a:bodyPr/>
          <a:lstStyle>
            <a:extLst/>
          </a:lstStyle>
          <a:p>
            <a:fld id="{4AE56D52-7CF5-4B6C-B246-04B1BEC50C7E}" type="slidenum">
              <a:rPr lang="de-CH" smtClean="0"/>
              <a:pPr/>
              <a:t>‹Nr.›</a:t>
            </a:fld>
            <a:endParaRPr lang="de-CH"/>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endParaRPr lang="de-CH"/>
          </a:p>
        </p:txBody>
      </p:sp>
      <p:sp>
        <p:nvSpPr>
          <p:cNvPr id="5" name="Fußzeilenplatzhalter 4"/>
          <p:cNvSpPr>
            <a:spLocks noGrp="1"/>
          </p:cNvSpPr>
          <p:nvPr>
            <p:ph type="ftr" sz="quarter" idx="11"/>
          </p:nvPr>
        </p:nvSpPr>
        <p:spPr/>
        <p:txBody>
          <a:bodyPr/>
          <a:lstStyle>
            <a:extLst/>
          </a:lstStyle>
          <a:p>
            <a:endParaRPr lang="de-CH"/>
          </a:p>
        </p:txBody>
      </p:sp>
      <p:sp>
        <p:nvSpPr>
          <p:cNvPr id="6" name="Foliennummernplatzhalter 5"/>
          <p:cNvSpPr>
            <a:spLocks noGrp="1"/>
          </p:cNvSpPr>
          <p:nvPr>
            <p:ph type="sldNum" sz="quarter" idx="12"/>
          </p:nvPr>
        </p:nvSpPr>
        <p:spPr/>
        <p:txBody>
          <a:bodyPr/>
          <a:lstStyle>
            <a:extLst/>
          </a:lstStyle>
          <a:p>
            <a:fld id="{4AC0B7A9-80F1-4F93-BBDB-EB855458D149}" type="slidenum">
              <a:rPr lang="de-CH" smtClean="0"/>
              <a:pPr/>
              <a:t>‹Nr.›</a:t>
            </a:fld>
            <a:endParaRPr lang="de-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58000" y="274639"/>
            <a:ext cx="1828800" cy="5851525"/>
          </a:xfrm>
        </p:spPr>
        <p:txBody>
          <a:bodyPr vert="eaVert"/>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1143000" y="274640"/>
            <a:ext cx="5562600" cy="5851525"/>
          </a:xfrm>
        </p:spPr>
        <p:txBody>
          <a:bodyPr vert="eaVert"/>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endParaRPr lang="de-CH"/>
          </a:p>
        </p:txBody>
      </p:sp>
      <p:sp>
        <p:nvSpPr>
          <p:cNvPr id="5" name="Fußzeilenplatzhalter 4"/>
          <p:cNvSpPr>
            <a:spLocks noGrp="1"/>
          </p:cNvSpPr>
          <p:nvPr>
            <p:ph type="ftr" sz="quarter" idx="11"/>
          </p:nvPr>
        </p:nvSpPr>
        <p:spPr/>
        <p:txBody>
          <a:bodyPr/>
          <a:lstStyle>
            <a:extLst/>
          </a:lstStyle>
          <a:p>
            <a:endParaRPr lang="de-CH"/>
          </a:p>
        </p:txBody>
      </p:sp>
      <p:sp>
        <p:nvSpPr>
          <p:cNvPr id="6" name="Foliennummernplatzhalter 5"/>
          <p:cNvSpPr>
            <a:spLocks noGrp="1"/>
          </p:cNvSpPr>
          <p:nvPr>
            <p:ph type="sldNum" sz="quarter" idx="12"/>
          </p:nvPr>
        </p:nvSpPr>
        <p:spPr/>
        <p:txBody>
          <a:bodyPr/>
          <a:lstStyle>
            <a:extLst/>
          </a:lstStyle>
          <a:p>
            <a:fld id="{5589370D-9209-4DDE-9B23-E9FDB19B23E4}" type="slidenum">
              <a:rPr lang="de-CH" smtClean="0"/>
              <a:pPr/>
              <a:t>‹Nr.›</a:t>
            </a:fld>
            <a:endParaRPr lang="de-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endParaRPr lang="de-CH"/>
          </a:p>
        </p:txBody>
      </p:sp>
      <p:sp>
        <p:nvSpPr>
          <p:cNvPr id="5" name="Fußzeilenplatzhalter 4"/>
          <p:cNvSpPr>
            <a:spLocks noGrp="1"/>
          </p:cNvSpPr>
          <p:nvPr>
            <p:ph type="ftr" sz="quarter" idx="11"/>
          </p:nvPr>
        </p:nvSpPr>
        <p:spPr/>
        <p:txBody>
          <a:bodyPr/>
          <a:lstStyle>
            <a:extLst/>
          </a:lstStyle>
          <a:p>
            <a:endParaRPr lang="de-CH"/>
          </a:p>
        </p:txBody>
      </p:sp>
      <p:sp>
        <p:nvSpPr>
          <p:cNvPr id="6" name="Foliennummernplatzhalter 5"/>
          <p:cNvSpPr>
            <a:spLocks noGrp="1"/>
          </p:cNvSpPr>
          <p:nvPr>
            <p:ph type="sldNum" sz="quarter" idx="12"/>
          </p:nvPr>
        </p:nvSpPr>
        <p:spPr/>
        <p:txBody>
          <a:bodyPr/>
          <a:lstStyle>
            <a:extLst/>
          </a:lstStyle>
          <a:p>
            <a:fld id="{ACCF12DF-3F9F-4B32-9282-F41BD8F5DD5B}" type="slidenum">
              <a:rPr lang="de-CH" smtClean="0"/>
              <a:pPr/>
              <a:t>‹Nr.›</a:t>
            </a:fld>
            <a:endParaRPr lang="de-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htec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extLst/>
          </a:lstStyle>
          <a:p>
            <a:endParaRPr lang="de-CH"/>
          </a:p>
        </p:txBody>
      </p:sp>
      <p:sp>
        <p:nvSpPr>
          <p:cNvPr id="5" name="Fußzeilenplatzhalter 4"/>
          <p:cNvSpPr>
            <a:spLocks noGrp="1"/>
          </p:cNvSpPr>
          <p:nvPr>
            <p:ph type="ftr" sz="quarter" idx="11"/>
          </p:nvPr>
        </p:nvSpPr>
        <p:spPr/>
        <p:txBody>
          <a:bodyPr/>
          <a:lstStyle>
            <a:extLst/>
          </a:lstStyle>
          <a:p>
            <a:endParaRPr lang="de-CH"/>
          </a:p>
        </p:txBody>
      </p:sp>
      <p:sp>
        <p:nvSpPr>
          <p:cNvPr id="6" name="Foliennummernplatzhalter 5"/>
          <p:cNvSpPr>
            <a:spLocks noGrp="1"/>
          </p:cNvSpPr>
          <p:nvPr>
            <p:ph type="sldNum" sz="quarter" idx="12"/>
          </p:nvPr>
        </p:nvSpPr>
        <p:spPr/>
        <p:txBody>
          <a:bodyPr/>
          <a:lstStyle>
            <a:extLst/>
          </a:lstStyle>
          <a:p>
            <a:fld id="{937AEBD1-FF7E-4A44-8EC8-C63089230F6C}" type="slidenum">
              <a:rPr lang="de-CH" smtClean="0"/>
              <a:pPr/>
              <a:t>‹Nr.›</a:t>
            </a:fld>
            <a:endParaRPr lang="de-CH"/>
          </a:p>
        </p:txBody>
      </p:sp>
      <p:sp>
        <p:nvSpPr>
          <p:cNvPr id="10" name="Rechtec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endParaRPr lang="de-CH"/>
          </a:p>
        </p:txBody>
      </p:sp>
      <p:sp>
        <p:nvSpPr>
          <p:cNvPr id="6" name="Fußzeilenplatzhalter 5"/>
          <p:cNvSpPr>
            <a:spLocks noGrp="1"/>
          </p:cNvSpPr>
          <p:nvPr>
            <p:ph type="ftr" sz="quarter" idx="11"/>
          </p:nvPr>
        </p:nvSpPr>
        <p:spPr/>
        <p:txBody>
          <a:bodyPr/>
          <a:lstStyle>
            <a:extLst/>
          </a:lstStyle>
          <a:p>
            <a:endParaRPr lang="de-CH"/>
          </a:p>
        </p:txBody>
      </p:sp>
      <p:sp>
        <p:nvSpPr>
          <p:cNvPr id="7" name="Foliennummernplatzhalter 6"/>
          <p:cNvSpPr>
            <a:spLocks noGrp="1"/>
          </p:cNvSpPr>
          <p:nvPr>
            <p:ph type="sldNum" sz="quarter" idx="12"/>
          </p:nvPr>
        </p:nvSpPr>
        <p:spPr/>
        <p:txBody>
          <a:bodyPr/>
          <a:lstStyle>
            <a:extLst/>
          </a:lstStyle>
          <a:p>
            <a:fld id="{B2EECC24-5EB2-4FAB-918A-72BFF3A2F6E4}" type="slidenum">
              <a:rPr lang="de-CH" smtClean="0"/>
              <a:pPr/>
              <a:t>‹Nr.›</a:t>
            </a:fld>
            <a:endParaRPr lang="de-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extLst/>
          </a:lstStyle>
          <a:p>
            <a:endParaRPr lang="de-CH"/>
          </a:p>
        </p:txBody>
      </p:sp>
      <p:sp>
        <p:nvSpPr>
          <p:cNvPr id="8" name="Fußzeilenplatzhalter 7"/>
          <p:cNvSpPr>
            <a:spLocks noGrp="1"/>
          </p:cNvSpPr>
          <p:nvPr>
            <p:ph type="ftr" sz="quarter" idx="11"/>
          </p:nvPr>
        </p:nvSpPr>
        <p:spPr/>
        <p:txBody>
          <a:bodyPr/>
          <a:lstStyle>
            <a:extLst/>
          </a:lstStyle>
          <a:p>
            <a:endParaRPr lang="de-CH"/>
          </a:p>
        </p:txBody>
      </p:sp>
      <p:sp>
        <p:nvSpPr>
          <p:cNvPr id="9" name="Foliennummernplatzhalter 8"/>
          <p:cNvSpPr>
            <a:spLocks noGrp="1"/>
          </p:cNvSpPr>
          <p:nvPr>
            <p:ph type="sldNum" sz="quarter" idx="12"/>
          </p:nvPr>
        </p:nvSpPr>
        <p:spPr/>
        <p:txBody>
          <a:bodyPr/>
          <a:lstStyle>
            <a:extLst/>
          </a:lstStyle>
          <a:p>
            <a:fld id="{F7B962C1-B21D-4295-86B4-B099CF7E72E8}" type="slidenum">
              <a:rPr lang="de-CH" smtClean="0"/>
              <a:pPr/>
              <a:t>‹Nr.›</a:t>
            </a:fld>
            <a:endParaRPr lang="de-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extLst/>
          </a:lstStyle>
          <a:p>
            <a:endParaRPr lang="de-CH"/>
          </a:p>
        </p:txBody>
      </p:sp>
      <p:sp>
        <p:nvSpPr>
          <p:cNvPr id="4" name="Fußzeilenplatzhalter 3"/>
          <p:cNvSpPr>
            <a:spLocks noGrp="1"/>
          </p:cNvSpPr>
          <p:nvPr>
            <p:ph type="ftr" sz="quarter" idx="11"/>
          </p:nvPr>
        </p:nvSpPr>
        <p:spPr/>
        <p:txBody>
          <a:bodyPr/>
          <a:lstStyle>
            <a:extLst/>
          </a:lstStyle>
          <a:p>
            <a:endParaRPr lang="de-CH"/>
          </a:p>
        </p:txBody>
      </p:sp>
      <p:sp>
        <p:nvSpPr>
          <p:cNvPr id="5" name="Foliennummernplatzhalter 4"/>
          <p:cNvSpPr>
            <a:spLocks noGrp="1"/>
          </p:cNvSpPr>
          <p:nvPr>
            <p:ph type="sldNum" sz="quarter" idx="12"/>
          </p:nvPr>
        </p:nvSpPr>
        <p:spPr/>
        <p:txBody>
          <a:bodyPr/>
          <a:lstStyle>
            <a:extLst/>
          </a:lstStyle>
          <a:p>
            <a:fld id="{FA2245D3-21EE-4905-9F49-32B5F993B607}" type="slidenum">
              <a:rPr lang="de-CH" smtClean="0"/>
              <a:pPr/>
              <a:t>‹Nr.›</a:t>
            </a:fld>
            <a:endParaRPr lang="de-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htec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umsplatzhalter 1"/>
          <p:cNvSpPr>
            <a:spLocks noGrp="1"/>
          </p:cNvSpPr>
          <p:nvPr>
            <p:ph type="dt" sz="half" idx="10"/>
          </p:nvPr>
        </p:nvSpPr>
        <p:spPr/>
        <p:txBody>
          <a:bodyPr/>
          <a:lstStyle>
            <a:extLst/>
          </a:lstStyle>
          <a:p>
            <a:endParaRPr lang="de-CH"/>
          </a:p>
        </p:txBody>
      </p:sp>
      <p:sp>
        <p:nvSpPr>
          <p:cNvPr id="3" name="Fußzeilenplatzhalter 2"/>
          <p:cNvSpPr>
            <a:spLocks noGrp="1"/>
          </p:cNvSpPr>
          <p:nvPr>
            <p:ph type="ftr" sz="quarter" idx="11"/>
          </p:nvPr>
        </p:nvSpPr>
        <p:spPr/>
        <p:txBody>
          <a:bodyPr/>
          <a:lstStyle>
            <a:extLst/>
          </a:lstStyle>
          <a:p>
            <a:endParaRPr lang="de-CH"/>
          </a:p>
        </p:txBody>
      </p:sp>
      <p:sp>
        <p:nvSpPr>
          <p:cNvPr id="4" name="Foliennummernplatzhalter 3"/>
          <p:cNvSpPr>
            <a:spLocks noGrp="1"/>
          </p:cNvSpPr>
          <p:nvPr>
            <p:ph type="sldNum" sz="quarter" idx="12"/>
          </p:nvPr>
        </p:nvSpPr>
        <p:spPr/>
        <p:txBody>
          <a:bodyPr/>
          <a:lstStyle>
            <a:extLst/>
          </a:lstStyle>
          <a:p>
            <a:fld id="{12CCD10A-8278-4527-ABAF-6A9C57B976CD}" type="slidenum">
              <a:rPr lang="de-CH" smtClean="0"/>
              <a:pPr/>
              <a:t>‹Nr.›</a:t>
            </a:fld>
            <a:endParaRPr lang="de-CH"/>
          </a:p>
        </p:txBody>
      </p:sp>
      <p:sp>
        <p:nvSpPr>
          <p:cNvPr id="6" name="Rechtec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endParaRPr lang="de-CH"/>
          </a:p>
        </p:txBody>
      </p:sp>
      <p:sp>
        <p:nvSpPr>
          <p:cNvPr id="6" name="Fußzeilenplatzhalter 5"/>
          <p:cNvSpPr>
            <a:spLocks noGrp="1"/>
          </p:cNvSpPr>
          <p:nvPr>
            <p:ph type="ftr" sz="quarter" idx="11"/>
          </p:nvPr>
        </p:nvSpPr>
        <p:spPr/>
        <p:txBody>
          <a:bodyPr/>
          <a:lstStyle>
            <a:extLst/>
          </a:lstStyle>
          <a:p>
            <a:endParaRPr lang="de-CH"/>
          </a:p>
        </p:txBody>
      </p:sp>
      <p:sp>
        <p:nvSpPr>
          <p:cNvPr id="7" name="Foliennummernplatzhalter 6"/>
          <p:cNvSpPr>
            <a:spLocks noGrp="1"/>
          </p:cNvSpPr>
          <p:nvPr>
            <p:ph type="sldNum" sz="quarter" idx="12"/>
          </p:nvPr>
        </p:nvSpPr>
        <p:spPr/>
        <p:txBody>
          <a:bodyPr/>
          <a:lstStyle>
            <a:extLst/>
          </a:lstStyle>
          <a:p>
            <a:fld id="{3BE2896E-D8C1-46E6-8AA0-4BC746F79AB8}" type="slidenum">
              <a:rPr lang="de-CH" smtClean="0"/>
              <a:pPr/>
              <a:t>‹Nr.›</a:t>
            </a:fld>
            <a:endParaRPr lang="de-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extLst/>
          </a:lstStyle>
          <a:p>
            <a:endParaRPr lang="de-CH"/>
          </a:p>
        </p:txBody>
      </p:sp>
      <p:sp>
        <p:nvSpPr>
          <p:cNvPr id="6" name="Fußzeilenplatzhalter 5"/>
          <p:cNvSpPr>
            <a:spLocks noGrp="1"/>
          </p:cNvSpPr>
          <p:nvPr>
            <p:ph type="ftr" sz="quarter" idx="11"/>
          </p:nvPr>
        </p:nvSpPr>
        <p:spPr/>
        <p:txBody>
          <a:bodyPr/>
          <a:lstStyle>
            <a:extLst/>
          </a:lstStyle>
          <a:p>
            <a:endParaRPr lang="de-CH"/>
          </a:p>
        </p:txBody>
      </p:sp>
      <p:sp>
        <p:nvSpPr>
          <p:cNvPr id="7" name="Foliennummernplatzhalter 6"/>
          <p:cNvSpPr>
            <a:spLocks noGrp="1"/>
          </p:cNvSpPr>
          <p:nvPr>
            <p:ph type="sldNum" sz="quarter" idx="12"/>
          </p:nvPr>
        </p:nvSpPr>
        <p:spPr/>
        <p:txBody>
          <a:bodyPr/>
          <a:lstStyle>
            <a:extLst/>
          </a:lstStyle>
          <a:p>
            <a:fld id="{8233EDD6-FA42-4C7F-B6C5-1766CF50C2A8}" type="slidenum">
              <a:rPr lang="de-CH" smtClean="0"/>
              <a:pPr/>
              <a:t>‹Nr.›</a:t>
            </a:fld>
            <a:endParaRPr lang="de-CH"/>
          </a:p>
        </p:txBody>
      </p:sp>
      <p:sp>
        <p:nvSpPr>
          <p:cNvPr id="8" name="Rechtec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Bildplatzhalt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de-DE" smtClean="0"/>
              <a:t>Bild durch Klicken auf Symbol hinzufügen</a:t>
            </a:r>
            <a:endParaRPr kumimoji="0" lang="en-US" dirty="0"/>
          </a:p>
        </p:txBody>
      </p:sp>
      <p:sp>
        <p:nvSpPr>
          <p:cNvPr id="9" name="Flussdiagramm: Proz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ussdiagramm: Proz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platzhalt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de-DE" smtClean="0"/>
              <a:t>Textmasterformat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Krei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ad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htec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elplatzhalt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de-DE" smtClean="0"/>
              <a:t>Titelmasterformat durch Klicken bearbeiten</a:t>
            </a:r>
            <a:endParaRPr kumimoji="0" lang="en-US"/>
          </a:p>
        </p:txBody>
      </p:sp>
      <p:sp>
        <p:nvSpPr>
          <p:cNvPr id="9" name="Textplatzhalt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24" name="Datumsplatzhalt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de-CH"/>
          </a:p>
        </p:txBody>
      </p:sp>
      <p:sp>
        <p:nvSpPr>
          <p:cNvPr id="10" name="Fußzeilenplatzhalt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de-CH"/>
          </a:p>
        </p:txBody>
      </p:sp>
      <p:sp>
        <p:nvSpPr>
          <p:cNvPr id="22" name="Foliennummernplatzhalt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4FC748A-AEBB-4C13-B035-A3DFBBE6C258}" type="slidenum">
              <a:rPr lang="de-CH" smtClean="0"/>
              <a:pPr/>
              <a:t>‹Nr.›</a:t>
            </a:fld>
            <a:endParaRPr lang="de-CH"/>
          </a:p>
        </p:txBody>
      </p:sp>
      <p:sp>
        <p:nvSpPr>
          <p:cNvPr id="15" name="Rechtec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261704" y="402258"/>
            <a:ext cx="8270736" cy="1472184"/>
          </a:xfrm>
        </p:spPr>
        <p:txBody>
          <a:bodyPr>
            <a:normAutofit/>
          </a:bodyPr>
          <a:lstStyle/>
          <a:p>
            <a:r>
              <a:rPr lang="de-CH" sz="4800" dirty="0" smtClean="0"/>
              <a:t>Beteilige dich im Gebet</a:t>
            </a:r>
            <a:endParaRPr lang="de-CH" sz="4800" dirty="0"/>
          </a:p>
        </p:txBody>
      </p:sp>
      <p:sp>
        <p:nvSpPr>
          <p:cNvPr id="51203" name="Rectangle 3"/>
          <p:cNvSpPr>
            <a:spLocks noGrp="1" noChangeArrowheads="1"/>
          </p:cNvSpPr>
          <p:nvPr>
            <p:ph type="subTitle" idx="1"/>
          </p:nvPr>
        </p:nvSpPr>
        <p:spPr>
          <a:xfrm>
            <a:off x="261704" y="1892424"/>
            <a:ext cx="8270736" cy="1752600"/>
          </a:xfrm>
        </p:spPr>
        <p:txBody>
          <a:bodyPr/>
          <a:lstStyle/>
          <a:p>
            <a:r>
              <a:rPr lang="de-CH" dirty="0" smtClean="0"/>
              <a:t>Reihe: Das ABC der Mission (2/4)      </a:t>
            </a:r>
            <a:endParaRPr lang="de-CH" dirty="0"/>
          </a:p>
        </p:txBody>
      </p:sp>
      <p:sp>
        <p:nvSpPr>
          <p:cNvPr id="4" name="Rectangle 3"/>
          <p:cNvSpPr txBox="1">
            <a:spLocks noChangeArrowheads="1"/>
          </p:cNvSpPr>
          <p:nvPr/>
        </p:nvSpPr>
        <p:spPr bwMode="auto">
          <a:xfrm>
            <a:off x="6012160" y="4941168"/>
            <a:ext cx="2996218" cy="492443"/>
          </a:xfrm>
          <a:prstGeom prst="rect">
            <a:avLst/>
          </a:prstGeom>
          <a:extLst/>
        </p:spPr>
        <p:txBody>
          <a:bodyPr tIns="0">
            <a:normAutofit/>
          </a:bodyPr>
          <a:lstStyle>
            <a:lvl1pPr marL="27432"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a:t>Kolosser-Brief </a:t>
            </a:r>
            <a:r>
              <a:rPr lang="de-CH" dirty="0" smtClean="0"/>
              <a:t>4,3-4      </a:t>
            </a:r>
            <a:endParaRPr lang="de-CH"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76081" y="44624"/>
            <a:ext cx="8929322" cy="2808312"/>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600" dirty="0"/>
              <a:t>„Eine dieser Frauen – sie hiess Lydia – war eine Purpurhändlerin aus </a:t>
            </a:r>
            <a:r>
              <a:rPr lang="de-CH" sz="3600" dirty="0" err="1"/>
              <a:t>Thyatira</a:t>
            </a:r>
            <a:r>
              <a:rPr lang="de-CH" sz="3600" dirty="0"/>
              <a:t>, die an den Gott Israels glaubte. Während sie uns zuhörte, öffnete ihr der Herr das Herz, so dass sie das, was Paulus sagte, bereitwillig aufnahm.“</a:t>
            </a:r>
          </a:p>
        </p:txBody>
      </p:sp>
      <p:sp>
        <p:nvSpPr>
          <p:cNvPr id="319491" name="Text Box 3"/>
          <p:cNvSpPr txBox="1">
            <a:spLocks noChangeArrowheads="1"/>
          </p:cNvSpPr>
          <p:nvPr/>
        </p:nvSpPr>
        <p:spPr bwMode="auto">
          <a:xfrm>
            <a:off x="3203848" y="3140968"/>
            <a:ext cx="3694010"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sz="2000" dirty="0" smtClean="0"/>
              <a:t>Apostelgeschichte 16,14</a:t>
            </a:r>
            <a:endParaRPr lang="de-DE" sz="2000"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2244746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ctrTitle"/>
          </p:nvPr>
        </p:nvSpPr>
        <p:spPr>
          <a:xfrm>
            <a:off x="107504" y="359898"/>
            <a:ext cx="9036496" cy="1472184"/>
          </a:xfrm>
        </p:spPr>
        <p:txBody>
          <a:bodyPr/>
          <a:lstStyle/>
          <a:p>
            <a:r>
              <a:rPr lang="de-DE" dirty="0" smtClean="0"/>
              <a:t>II.   Die Hauptsache im Auge behalten</a:t>
            </a:r>
            <a:endParaRPr lang="de-CH" dirty="0"/>
          </a:p>
        </p:txBody>
      </p:sp>
      <p:sp>
        <p:nvSpPr>
          <p:cNvPr id="9"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3401843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35496" y="98647"/>
            <a:ext cx="8641290" cy="2250233"/>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600" dirty="0"/>
              <a:t>„Bittet Gott, uns eine Tür für seine Botschaft zu öffnen. Dann können wir das Geheimnis weitergeben, das Christus uns enthüllt hat und für das ich im Gefängnis bin.“</a:t>
            </a:r>
          </a:p>
        </p:txBody>
      </p:sp>
      <p:sp>
        <p:nvSpPr>
          <p:cNvPr id="319491" name="Text Box 3"/>
          <p:cNvSpPr txBox="1">
            <a:spLocks noChangeArrowheads="1"/>
          </p:cNvSpPr>
          <p:nvPr/>
        </p:nvSpPr>
        <p:spPr bwMode="auto">
          <a:xfrm>
            <a:off x="611560" y="2636912"/>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a:t>Kolosser-Brief </a:t>
            </a:r>
            <a:r>
              <a:rPr lang="de-CH" dirty="0" smtClean="0"/>
              <a:t>4,3</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261277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107174" y="188640"/>
            <a:ext cx="8641290" cy="2452921"/>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4000" dirty="0"/>
              <a:t>„Höre nun, Herr, wie sie uns drohen, und hilf uns als deinen Dienern, furchtlos und unerschrocken deine Botschaft zu verkünden.“</a:t>
            </a:r>
          </a:p>
        </p:txBody>
      </p:sp>
      <p:sp>
        <p:nvSpPr>
          <p:cNvPr id="319491" name="Text Box 3"/>
          <p:cNvSpPr txBox="1">
            <a:spLocks noChangeArrowheads="1"/>
          </p:cNvSpPr>
          <p:nvPr/>
        </p:nvSpPr>
        <p:spPr bwMode="auto">
          <a:xfrm>
            <a:off x="3851920" y="2492896"/>
            <a:ext cx="4104134"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Apostelgeschichte 4,29</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3339405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107174" y="188640"/>
            <a:ext cx="8641290" cy="2452921"/>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600" dirty="0"/>
              <a:t>„Selbst wenn ihr euch an Gott wendet, werden eure Bitten nicht erhört, weil ihr in verwerflicher Absicht bittet: Das Erbetene soll dazu beitragen, eure selbstsüchtigen Wünsche zu erfüllen!“</a:t>
            </a:r>
          </a:p>
        </p:txBody>
      </p:sp>
      <p:sp>
        <p:nvSpPr>
          <p:cNvPr id="319491" name="Text Box 3"/>
          <p:cNvSpPr txBox="1">
            <a:spLocks noChangeArrowheads="1"/>
          </p:cNvSpPr>
          <p:nvPr/>
        </p:nvSpPr>
        <p:spPr bwMode="auto">
          <a:xfrm>
            <a:off x="3059832" y="2996952"/>
            <a:ext cx="4104134"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Jakobus-Brief 4,3</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174109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107174" y="188640"/>
            <a:ext cx="8425266" cy="3096344"/>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4800" dirty="0"/>
              <a:t>„Es soll euch zuerst um Gottes Reich und Gottes Gerechtigkeit gehen, dann wird euch das Übrige alles dazugegeben.“</a:t>
            </a:r>
          </a:p>
        </p:txBody>
      </p:sp>
      <p:sp>
        <p:nvSpPr>
          <p:cNvPr id="319491" name="Text Box 3"/>
          <p:cNvSpPr txBox="1">
            <a:spLocks noChangeArrowheads="1"/>
          </p:cNvSpPr>
          <p:nvPr/>
        </p:nvSpPr>
        <p:spPr bwMode="auto">
          <a:xfrm>
            <a:off x="2628106" y="3368605"/>
            <a:ext cx="4104134"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sz="2000" dirty="0" smtClean="0"/>
              <a:t>Matthäus-Evangelium 6,33</a:t>
            </a:r>
            <a:endParaRPr lang="de-DE" sz="2000"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2610442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107504" y="116632"/>
            <a:ext cx="7406640" cy="1472184"/>
          </a:xfrm>
        </p:spPr>
        <p:txBody>
          <a:bodyPr>
            <a:normAutofit/>
          </a:bodyPr>
          <a:lstStyle/>
          <a:p>
            <a:r>
              <a:rPr lang="de-CH" sz="8000" dirty="0" smtClean="0"/>
              <a:t>Schlussgedanke</a:t>
            </a:r>
            <a:r>
              <a:rPr lang="de-DE" sz="8000" dirty="0" smtClean="0"/>
              <a:t> </a:t>
            </a:r>
            <a:endParaRPr lang="de-CH" sz="8000" dirty="0"/>
          </a:p>
        </p:txBody>
      </p:sp>
      <p:sp>
        <p:nvSpPr>
          <p:cNvPr id="7"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107174" y="98647"/>
            <a:ext cx="8929322" cy="2092881"/>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4800" dirty="0"/>
              <a:t>„Legt alle eure Sorgen bei Jesus ab, denn er sorgt für euch.“</a:t>
            </a:r>
          </a:p>
        </p:txBody>
      </p:sp>
      <p:sp>
        <p:nvSpPr>
          <p:cNvPr id="319491" name="Text Box 3"/>
          <p:cNvSpPr txBox="1">
            <a:spLocks noChangeArrowheads="1"/>
          </p:cNvSpPr>
          <p:nvPr/>
        </p:nvSpPr>
        <p:spPr bwMode="auto">
          <a:xfrm>
            <a:off x="827584" y="2420888"/>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1.Petrus-Brief 5,7</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1956839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107174" y="98647"/>
            <a:ext cx="8929322" cy="2250233"/>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600" dirty="0"/>
              <a:t>„Die Ernte ist gross, doch es sind nur wenig Arbeiter da. Bittet deshalb den Herrn der Ernte, dass er Arbeiter auf sein Erntefeld schickt!“</a:t>
            </a:r>
          </a:p>
        </p:txBody>
      </p:sp>
      <p:sp>
        <p:nvSpPr>
          <p:cNvPr id="319491" name="Text Box 3"/>
          <p:cNvSpPr txBox="1">
            <a:spLocks noChangeArrowheads="1"/>
          </p:cNvSpPr>
          <p:nvPr/>
        </p:nvSpPr>
        <p:spPr bwMode="auto">
          <a:xfrm>
            <a:off x="827584" y="2420888"/>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Matthäus-Evangelium 9,37-38</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2101195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122889" name="Rectangle 9"/>
          <p:cNvSpPr>
            <a:spLocks noGrp="1" noChangeArrowheads="1"/>
          </p:cNvSpPr>
          <p:nvPr>
            <p:ph type="subTitle" idx="1"/>
          </p:nvPr>
        </p:nvSpPr>
        <p:spPr>
          <a:xfrm>
            <a:off x="179388" y="6452295"/>
            <a:ext cx="3816350" cy="289073"/>
          </a:xfrm>
          <a:noFill/>
          <a:ln/>
          <a:effectLst>
            <a:outerShdw dist="35921" dir="2700000" algn="ctr" rotWithShape="0">
              <a:srgbClr val="000000"/>
            </a:outerShdw>
          </a:effectLst>
        </p:spPr>
        <p:txBody>
          <a:bodyPr/>
          <a:lstStyle/>
          <a:p>
            <a:pPr algn="l">
              <a:lnSpc>
                <a:spcPct val="80000"/>
              </a:lnSpc>
            </a:pPr>
            <a:r>
              <a:rPr lang="de-CH" sz="1600" dirty="0" smtClean="0">
                <a:solidFill>
                  <a:srgbClr val="FFFFFF"/>
                </a:solidFill>
              </a:rPr>
              <a:t>Das ABC der Mission</a:t>
            </a:r>
            <a:endParaRPr lang="de-CH" sz="16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35496" y="44624"/>
            <a:ext cx="8929322" cy="3474369"/>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200" dirty="0"/>
              <a:t>„Tretet auch für uns ein, wenn ihr betet! Bittet Gott, uns eine Tür für seine Botschaft zu öffnen. Dann können wir das Geheimnis weitergeben, das Christus uns enthüllt hat und für das ich im Gefängnis bin. Betet, dass ich meinen </a:t>
            </a:r>
            <a:r>
              <a:rPr lang="de-CH" sz="3200" dirty="0" smtClean="0"/>
              <a:t>Auftrag</a:t>
            </a:r>
            <a:br>
              <a:rPr lang="de-CH" sz="3200" dirty="0" smtClean="0"/>
            </a:br>
            <a:r>
              <a:rPr lang="de-CH" sz="3200" dirty="0" smtClean="0"/>
              <a:t>erfüllen </a:t>
            </a:r>
            <a:r>
              <a:rPr lang="de-CH" sz="3200" dirty="0"/>
              <a:t>und dieses Geheimnis klar </a:t>
            </a:r>
            <a:r>
              <a:rPr lang="de-CH" sz="3200" dirty="0" smtClean="0"/>
              <a:t>und</a:t>
            </a:r>
            <a:br>
              <a:rPr lang="de-CH" sz="3200" dirty="0" smtClean="0"/>
            </a:br>
            <a:r>
              <a:rPr lang="de-CH" sz="3200" dirty="0" smtClean="0"/>
              <a:t>verständlich </a:t>
            </a:r>
            <a:r>
              <a:rPr lang="de-CH" sz="3200" dirty="0"/>
              <a:t>verkünden kann.“</a:t>
            </a:r>
          </a:p>
        </p:txBody>
      </p:sp>
      <p:sp>
        <p:nvSpPr>
          <p:cNvPr id="319491" name="Text Box 3"/>
          <p:cNvSpPr txBox="1">
            <a:spLocks noChangeArrowheads="1"/>
          </p:cNvSpPr>
          <p:nvPr/>
        </p:nvSpPr>
        <p:spPr bwMode="auto">
          <a:xfrm>
            <a:off x="1798893" y="4941168"/>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a:t>Kolosser-Brief </a:t>
            </a:r>
            <a:r>
              <a:rPr lang="de-CH" dirty="0" smtClean="0"/>
              <a:t>4,3-4</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1790554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ctrTitle"/>
          </p:nvPr>
        </p:nvSpPr>
        <p:spPr>
          <a:xfrm>
            <a:off x="251520" y="359898"/>
            <a:ext cx="8587680" cy="1472184"/>
          </a:xfrm>
        </p:spPr>
        <p:txBody>
          <a:bodyPr/>
          <a:lstStyle/>
          <a:p>
            <a:r>
              <a:rPr lang="de-DE" dirty="0" smtClean="0"/>
              <a:t>I.    Auch die Besten brauchen</a:t>
            </a:r>
            <a:br>
              <a:rPr lang="de-DE" dirty="0" smtClean="0"/>
            </a:br>
            <a:r>
              <a:rPr lang="de-DE" dirty="0" smtClean="0"/>
              <a:t>     Gebetsunterstützung</a:t>
            </a:r>
            <a:endParaRPr lang="de-CH" dirty="0"/>
          </a:p>
        </p:txBody>
      </p:sp>
      <p:sp>
        <p:nvSpPr>
          <p:cNvPr id="8" name="Rectangle 4"/>
          <p:cNvSpPr txBox="1">
            <a:spLocks noChangeArrowheads="1"/>
          </p:cNvSpPr>
          <p:nvPr/>
        </p:nvSpPr>
        <p:spPr>
          <a:xfrm>
            <a:off x="1259632" y="6453336"/>
            <a:ext cx="7406640" cy="261610"/>
          </a:xfrm>
          <a:prstGeom prst="rect">
            <a:avLst/>
          </a:prstGeom>
        </p:spPr>
        <p:txBody>
          <a:bodyPr tIns="0">
            <a:sp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fontAlgn="auto">
              <a:spcAft>
                <a:spcPts val="0"/>
              </a:spcAft>
            </a:pPr>
            <a:r>
              <a:rPr lang="de-CH" sz="1400" smtClean="0"/>
              <a:t>Das ABC der Mission</a:t>
            </a:r>
            <a:endParaRPr lang="de-CH"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97641" y="59803"/>
            <a:ext cx="8650823" cy="2970313"/>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7200" dirty="0"/>
              <a:t>„Tretet auch für uns ein, wenn ihr betet!“</a:t>
            </a:r>
          </a:p>
        </p:txBody>
      </p:sp>
      <p:sp>
        <p:nvSpPr>
          <p:cNvPr id="319491" name="Text Box 3"/>
          <p:cNvSpPr txBox="1">
            <a:spLocks noChangeArrowheads="1"/>
          </p:cNvSpPr>
          <p:nvPr/>
        </p:nvSpPr>
        <p:spPr bwMode="auto">
          <a:xfrm>
            <a:off x="4394452" y="2420888"/>
            <a:ext cx="3600239"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Kolosser-Brief 4,3</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2439076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107174" y="98647"/>
            <a:ext cx="7705186" cy="3474369"/>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600" dirty="0"/>
              <a:t>„Paulus trat mit immer grösserer Entschiedenheit auf und brachte die Juden, die in Damaskus lebten, </a:t>
            </a:r>
            <a:r>
              <a:rPr lang="de-CH" sz="3600" dirty="0" smtClean="0"/>
              <a:t>in</a:t>
            </a:r>
            <a:br>
              <a:rPr lang="de-CH" sz="3600" dirty="0" smtClean="0"/>
            </a:br>
            <a:r>
              <a:rPr lang="de-CH" sz="3600" dirty="0" smtClean="0"/>
              <a:t>grösste </a:t>
            </a:r>
            <a:r>
              <a:rPr lang="de-CH" sz="3600" dirty="0"/>
              <a:t>Verwirrung, weil er überzeugend darlegte, dass Jesus der Messias ist.“</a:t>
            </a:r>
          </a:p>
        </p:txBody>
      </p:sp>
      <p:sp>
        <p:nvSpPr>
          <p:cNvPr id="319491" name="Text Box 3"/>
          <p:cNvSpPr txBox="1">
            <a:spLocks noChangeArrowheads="1"/>
          </p:cNvSpPr>
          <p:nvPr/>
        </p:nvSpPr>
        <p:spPr bwMode="auto">
          <a:xfrm>
            <a:off x="1763688" y="4869160"/>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Apostelgeschichte 9,22</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1905554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107174" y="116632"/>
            <a:ext cx="8857314" cy="3456384"/>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600" dirty="0"/>
              <a:t>„Mir, dem Allergeringsten von allen, die zu Gottes heiligem Volk gehören, hat Gott in seiner Gnade den Auftrag gegeben, den nichtjüdischen Völkern zu verkünden, was für ein unermesslich grosser Reichtum uns in der Person von Christus geschenkt ist.“</a:t>
            </a:r>
          </a:p>
        </p:txBody>
      </p:sp>
      <p:sp>
        <p:nvSpPr>
          <p:cNvPr id="319491" name="Text Box 3"/>
          <p:cNvSpPr txBox="1">
            <a:spLocks noChangeArrowheads="1"/>
          </p:cNvSpPr>
          <p:nvPr/>
        </p:nvSpPr>
        <p:spPr bwMode="auto">
          <a:xfrm>
            <a:off x="1768233" y="4437112"/>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Epheser-Brief 3,8</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2099743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35496" y="44624"/>
            <a:ext cx="8425266" cy="2092881"/>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4400" dirty="0"/>
              <a:t>„Ich fühlte mich schwach; ich war ängstlich und sehr unsicher, als ich zu euch sprach.“</a:t>
            </a:r>
          </a:p>
        </p:txBody>
      </p:sp>
      <p:sp>
        <p:nvSpPr>
          <p:cNvPr id="319491" name="Text Box 3"/>
          <p:cNvSpPr txBox="1">
            <a:spLocks noChangeArrowheads="1"/>
          </p:cNvSpPr>
          <p:nvPr/>
        </p:nvSpPr>
        <p:spPr bwMode="auto">
          <a:xfrm>
            <a:off x="827906" y="2432501"/>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smtClean="0"/>
              <a:t>1.Korinther-Brief 2,3</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181898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35496" y="44624"/>
            <a:ext cx="8784976" cy="3600400"/>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3200" dirty="0"/>
              <a:t>„Kurz zuvor, in Philippi, hatten wir noch viel zu leiden gehabt; ihr wisst, dass wir beschimpft und misshandelt worden waren. Aber unser Gott schenkte uns neuen Mut, und obwohl wir auch in </a:t>
            </a:r>
            <a:r>
              <a:rPr lang="de-CH" sz="3200" dirty="0" err="1"/>
              <a:t>Thessalonich</a:t>
            </a:r>
            <a:r>
              <a:rPr lang="de-CH" sz="3200" dirty="0"/>
              <a:t> auf heftigen Widerstand stiessen, konnten wir euch sein Evangelium frei und offen verkünden.“</a:t>
            </a:r>
          </a:p>
        </p:txBody>
      </p:sp>
      <p:sp>
        <p:nvSpPr>
          <p:cNvPr id="319491" name="Text Box 3"/>
          <p:cNvSpPr txBox="1">
            <a:spLocks noChangeArrowheads="1"/>
          </p:cNvSpPr>
          <p:nvPr/>
        </p:nvSpPr>
        <p:spPr bwMode="auto">
          <a:xfrm>
            <a:off x="2699792" y="3440613"/>
            <a:ext cx="3888110"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sz="2000" dirty="0" smtClean="0"/>
              <a:t>1.Thessalonicher-Brief 2,2</a:t>
            </a:r>
            <a:endParaRPr lang="de-DE" sz="2000"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1512168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35496" y="44624"/>
            <a:ext cx="8929322" cy="2304256"/>
          </a:xfrm>
          <a:prstGeom prst="rect">
            <a:avLst/>
          </a:prstGeom>
          <a:extLst/>
        </p:spPr>
        <p:txBody>
          <a:bodyPr tIns="0">
            <a:no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r>
              <a:rPr lang="de-CH" sz="4800" dirty="0"/>
              <a:t>„Betet, dass ich meinen Auftrag erfüllen und dieses Geheimnis klar und verständlich verkünden kann.“</a:t>
            </a:r>
          </a:p>
        </p:txBody>
      </p:sp>
      <p:sp>
        <p:nvSpPr>
          <p:cNvPr id="319491" name="Text Box 3"/>
          <p:cNvSpPr txBox="1">
            <a:spLocks noChangeArrowheads="1"/>
          </p:cNvSpPr>
          <p:nvPr/>
        </p:nvSpPr>
        <p:spPr bwMode="auto">
          <a:xfrm>
            <a:off x="539552" y="2636912"/>
            <a:ext cx="7200478" cy="492443"/>
          </a:xfrm>
          <a:prstGeom prst="rect">
            <a:avLst/>
          </a:prstGeom>
          <a:extLst/>
        </p:spPr>
        <p:txBody>
          <a:bodyPr tIns="0">
            <a:normAutofit/>
          </a:bodyPr>
          <a:lstStyle>
            <a:lvl1pPr marL="27432" lvl="0" indent="0" eaLnBrk="1" latinLnBrk="0" hangingPunct="1">
              <a:lnSpc>
                <a:spcPct val="100000"/>
              </a:lnSpc>
              <a:spcBef>
                <a:spcPts val="600"/>
              </a:spcBef>
              <a:buClr>
                <a:schemeClr val="accent1"/>
              </a:buClr>
              <a:buSzPct val="80000"/>
              <a:buFont typeface="Wingdings 2"/>
              <a:buNone/>
              <a:defRPr kumimoji="0" sz="2600">
                <a:solidFill>
                  <a:schemeClr val="tx2">
                    <a:shade val="30000"/>
                    <a:satMod val="150000"/>
                  </a:schemeClr>
                </a:solidFill>
                <a:latin typeface="+mn-lt"/>
              </a:defRPr>
            </a:lvl1pPr>
            <a:lvl2pPr indent="0" algn="ctr" eaLnBrk="1" latinLnBrk="0" hangingPunct="1">
              <a:lnSpc>
                <a:spcPct val="100000"/>
              </a:lnSpc>
              <a:spcBef>
                <a:spcPts val="550"/>
              </a:spcBef>
              <a:buClr>
                <a:schemeClr val="accent1"/>
              </a:buClr>
              <a:buFont typeface="Verdana"/>
              <a:buNone/>
              <a:defRPr kumimoji="0" sz="2800">
                <a:latin typeface="+mn-lt"/>
              </a:defRPr>
            </a:lvl2pPr>
            <a:lvl3pPr indent="0" algn="ctr" eaLnBrk="1" latinLnBrk="0" hangingPunct="1">
              <a:lnSpc>
                <a:spcPct val="100000"/>
              </a:lnSpc>
              <a:spcBef>
                <a:spcPct val="20000"/>
              </a:spcBef>
              <a:buClr>
                <a:schemeClr val="accent2"/>
              </a:buClr>
              <a:buFont typeface="Wingdings 2"/>
              <a:buNone/>
              <a:defRPr kumimoji="0" sz="2400">
                <a:latin typeface="+mn-lt"/>
              </a:defRPr>
            </a:lvl3pPr>
            <a:lvl4pPr indent="0" algn="ctr" eaLnBrk="1" latinLnBrk="0" hangingPunct="1">
              <a:lnSpc>
                <a:spcPct val="100000"/>
              </a:lnSpc>
              <a:spcBef>
                <a:spcPct val="20000"/>
              </a:spcBef>
              <a:buClr>
                <a:schemeClr val="accent3"/>
              </a:buClr>
              <a:buFont typeface="Wingdings 2"/>
              <a:buNone/>
              <a:defRPr kumimoji="0" sz="2000">
                <a:latin typeface="+mn-lt"/>
              </a:defRPr>
            </a:lvl4pPr>
            <a:lvl5pPr indent="0" algn="ctr" eaLnBrk="1" latinLnBrk="0" hangingPunct="1">
              <a:lnSpc>
                <a:spcPct val="100000"/>
              </a:lnSpc>
              <a:spcBef>
                <a:spcPct val="20000"/>
              </a:spcBef>
              <a:buClr>
                <a:schemeClr val="accent4"/>
              </a:buClr>
              <a:buFont typeface="Wingdings 2"/>
              <a:buNone/>
              <a:defRPr kumimoji="0" sz="2000">
                <a:latin typeface="+mn-lt"/>
              </a:defRPr>
            </a:lvl5pPr>
            <a:lvl6pPr indent="0" algn="ctr">
              <a:lnSpc>
                <a:spcPct val="100000"/>
              </a:lnSpc>
              <a:spcBef>
                <a:spcPct val="20000"/>
              </a:spcBef>
              <a:buClr>
                <a:schemeClr val="accent5"/>
              </a:buClr>
              <a:buFont typeface="Wingdings 2"/>
              <a:buNone/>
              <a:defRPr kumimoji="0" sz="2000">
                <a:latin typeface="+mn-lt"/>
              </a:defRPr>
            </a:lvl6pPr>
            <a:lvl7pPr indent="0" algn="ctr">
              <a:lnSpc>
                <a:spcPct val="100000"/>
              </a:lnSpc>
              <a:spcBef>
                <a:spcPct val="20000"/>
              </a:spcBef>
              <a:buClr>
                <a:schemeClr val="accent6"/>
              </a:buClr>
              <a:buFont typeface="Wingdings 2"/>
              <a:buNone/>
              <a:defRPr kumimoji="0" sz="2000">
                <a:latin typeface="+mn-lt"/>
              </a:defRPr>
            </a:lvl7pPr>
            <a:lvl8pPr indent="0" algn="ctr">
              <a:lnSpc>
                <a:spcPct val="100000"/>
              </a:lnSpc>
              <a:spcBef>
                <a:spcPct val="20000"/>
              </a:spcBef>
              <a:buClr>
                <a:schemeClr val="accent6"/>
              </a:buClr>
              <a:buFont typeface="Wingdings 2"/>
              <a:buNone/>
              <a:defRPr kumimoji="0" sz="2000">
                <a:latin typeface="+mn-lt"/>
              </a:defRPr>
            </a:lvl8pPr>
            <a:lvl9pPr indent="0" algn="ctr">
              <a:lnSpc>
                <a:spcPct val="100000"/>
              </a:lnSpc>
              <a:spcBef>
                <a:spcPct val="20000"/>
              </a:spcBef>
              <a:buClr>
                <a:schemeClr val="accent6"/>
              </a:buClr>
              <a:buFont typeface="Wingdings 2"/>
              <a:buNone/>
              <a:defRPr kumimoji="0" sz="2000">
                <a:latin typeface="+mn-lt"/>
              </a:defRPr>
            </a:lvl9pPr>
            <a:extLst/>
          </a:lstStyle>
          <a:p>
            <a:pPr algn="r"/>
            <a:r>
              <a:rPr lang="de-CH" dirty="0"/>
              <a:t>Kolosser-Brief </a:t>
            </a:r>
            <a:r>
              <a:rPr lang="de-CH" dirty="0" smtClean="0"/>
              <a:t>4,4</a:t>
            </a:r>
            <a:endParaRPr lang="de-DE" dirty="0"/>
          </a:p>
        </p:txBody>
      </p:sp>
      <p:sp>
        <p:nvSpPr>
          <p:cNvPr id="319492" name="Rectangle 4"/>
          <p:cNvSpPr>
            <a:spLocks noGrp="1" noChangeArrowheads="1"/>
          </p:cNvSpPr>
          <p:nvPr>
            <p:ph type="subTitle" idx="1"/>
          </p:nvPr>
        </p:nvSpPr>
        <p:spPr>
          <a:xfrm>
            <a:off x="1259632" y="6453336"/>
            <a:ext cx="7406640" cy="261610"/>
          </a:xfrm>
        </p:spPr>
        <p:txBody>
          <a:bodyPr>
            <a:spAutoFit/>
          </a:bodyPr>
          <a:lstStyle/>
          <a:p>
            <a:pPr lvl="0" algn="r"/>
            <a:r>
              <a:rPr lang="de-CH" sz="1400" dirty="0" smtClean="0"/>
              <a:t>Das ABC der Mission</a:t>
            </a:r>
            <a:endParaRPr lang="de-CH" sz="1400" dirty="0"/>
          </a:p>
        </p:txBody>
      </p:sp>
    </p:spTree>
    <p:extLst>
      <p:ext uri="{BB962C8B-B14F-4D97-AF65-F5344CB8AC3E}">
        <p14:creationId xmlns:p14="http://schemas.microsoft.com/office/powerpoint/2010/main" val="2463938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yad">
  <a:themeElements>
    <a:clrScheme name="Nyad">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Nya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Nyad">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548</Words>
  <Application>Microsoft Office PowerPoint</Application>
  <PresentationFormat>Bildschirmpräsentation (4:3)</PresentationFormat>
  <Paragraphs>52</Paragraphs>
  <Slides>19</Slides>
  <Notes>0</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Nyad</vt:lpstr>
      <vt:lpstr>Beteilige dich im Gebet</vt:lpstr>
      <vt:lpstr>PowerPoint-Präsentation</vt:lpstr>
      <vt:lpstr>I.    Auch die Besten brauchen      Gebetsunterstützung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II.   Die Hauptsache im Auge behalten</vt:lpstr>
      <vt:lpstr>PowerPoint-Präsentation</vt:lpstr>
      <vt:lpstr>PowerPoint-Präsentation</vt:lpstr>
      <vt:lpstr>PowerPoint-Präsentation</vt:lpstr>
      <vt:lpstr>PowerPoint-Präsentation</vt:lpstr>
      <vt:lpstr>Schlussgedanke </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ABC der Mission - Teil 2/4 - Beteilige dich im Gebet - Folien</dc:title>
  <dc:creator>Jürg Birnstiel</dc:creator>
  <cp:lastModifiedBy>Me</cp:lastModifiedBy>
  <cp:revision>582</cp:revision>
  <cp:lastPrinted>1601-01-01T00:00:00Z</cp:lastPrinted>
  <dcterms:created xsi:type="dcterms:W3CDTF">2005-04-13T18:10:29Z</dcterms:created>
  <dcterms:modified xsi:type="dcterms:W3CDTF">2013-10-01T19:58:28Z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TC010721341031</vt:lpwstr>
  </property>
</Properties>
</file>